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769" r:id="rId2"/>
  </p:sldMasterIdLst>
  <p:notesMasterIdLst>
    <p:notesMasterId r:id="rId48"/>
  </p:notesMasterIdLst>
  <p:sldIdLst>
    <p:sldId id="256" r:id="rId3"/>
    <p:sldId id="363" r:id="rId4"/>
    <p:sldId id="258" r:id="rId5"/>
    <p:sldId id="364" r:id="rId6"/>
    <p:sldId id="259" r:id="rId7"/>
    <p:sldId id="260" r:id="rId8"/>
    <p:sldId id="365" r:id="rId9"/>
    <p:sldId id="261" r:id="rId10"/>
    <p:sldId id="262" r:id="rId11"/>
    <p:sldId id="366" r:id="rId12"/>
    <p:sldId id="263" r:id="rId13"/>
    <p:sldId id="264" r:id="rId14"/>
    <p:sldId id="265" r:id="rId15"/>
    <p:sldId id="367" r:id="rId16"/>
    <p:sldId id="292" r:id="rId17"/>
    <p:sldId id="293" r:id="rId18"/>
    <p:sldId id="294" r:id="rId19"/>
    <p:sldId id="295" r:id="rId20"/>
    <p:sldId id="297" r:id="rId21"/>
    <p:sldId id="298" r:id="rId22"/>
    <p:sldId id="368" r:id="rId23"/>
    <p:sldId id="272" r:id="rId24"/>
    <p:sldId id="273" r:id="rId25"/>
    <p:sldId id="274" r:id="rId26"/>
    <p:sldId id="275" r:id="rId27"/>
    <p:sldId id="276" r:id="rId28"/>
    <p:sldId id="369" r:id="rId29"/>
    <p:sldId id="278" r:id="rId30"/>
    <p:sldId id="279" r:id="rId31"/>
    <p:sldId id="280" r:id="rId32"/>
    <p:sldId id="281" r:id="rId33"/>
    <p:sldId id="299" r:id="rId34"/>
    <p:sldId id="300" r:id="rId35"/>
    <p:sldId id="301" r:id="rId36"/>
    <p:sldId id="287" r:id="rId37"/>
    <p:sldId id="302" r:id="rId38"/>
    <p:sldId id="286" r:id="rId39"/>
    <p:sldId id="288" r:id="rId40"/>
    <p:sldId id="370" r:id="rId41"/>
    <p:sldId id="289" r:id="rId42"/>
    <p:sldId id="290" r:id="rId43"/>
    <p:sldId id="291" r:id="rId44"/>
    <p:sldId id="313" r:id="rId45"/>
    <p:sldId id="284" r:id="rId46"/>
    <p:sldId id="36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8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D81DA-6E48-4891-B2E7-1A97551F924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A202D09-8E57-4D0C-8FDB-1B79F344CDDD}">
      <dgm:prSet phldrT="[Text]" custT="1"/>
      <dgm:spPr/>
      <dgm:t>
        <a:bodyPr/>
        <a:lstStyle/>
        <a:p>
          <a:r>
            <a:rPr lang="en-US" sz="1100" dirty="0"/>
            <a:t>Learn</a:t>
          </a:r>
          <a:endParaRPr lang="en-CA" sz="800" dirty="0"/>
        </a:p>
      </dgm:t>
    </dgm:pt>
    <dgm:pt modelId="{A69B87CB-B1C0-43B5-BEEB-4957A8D700C5}" type="parTrans" cxnId="{80BE2AFF-524D-4034-9EA4-5FB8558DDB5A}">
      <dgm:prSet/>
      <dgm:spPr/>
      <dgm:t>
        <a:bodyPr/>
        <a:lstStyle/>
        <a:p>
          <a:endParaRPr lang="en-CA"/>
        </a:p>
      </dgm:t>
    </dgm:pt>
    <dgm:pt modelId="{AA1183D1-43C7-4AA1-B947-9ACE4C64D070}" type="sibTrans" cxnId="{80BE2AFF-524D-4034-9EA4-5FB8558DDB5A}">
      <dgm:prSet/>
      <dgm:spPr/>
      <dgm:t>
        <a:bodyPr/>
        <a:lstStyle/>
        <a:p>
          <a:endParaRPr lang="en-CA"/>
        </a:p>
      </dgm:t>
    </dgm:pt>
    <dgm:pt modelId="{115D9FAB-A297-4835-A745-922411068E5C}">
      <dgm:prSet phldrT="[Text]" custT="1"/>
      <dgm:spPr/>
      <dgm:t>
        <a:bodyPr/>
        <a:lstStyle/>
        <a:p>
          <a:r>
            <a:rPr lang="en-US" sz="1000" dirty="0"/>
            <a:t>Understand</a:t>
          </a:r>
          <a:endParaRPr lang="en-CA" sz="1100" dirty="0"/>
        </a:p>
      </dgm:t>
    </dgm:pt>
    <dgm:pt modelId="{08E3B34E-DD83-4AD1-A7AC-6FD2401B8756}" type="parTrans" cxnId="{6603E3AA-0DA3-407C-9497-93A789F68434}">
      <dgm:prSet/>
      <dgm:spPr/>
      <dgm:t>
        <a:bodyPr/>
        <a:lstStyle/>
        <a:p>
          <a:endParaRPr lang="en-CA"/>
        </a:p>
      </dgm:t>
    </dgm:pt>
    <dgm:pt modelId="{DAD07C1D-46E3-44AC-83A1-6524ACF266E3}" type="sibTrans" cxnId="{6603E3AA-0DA3-407C-9497-93A789F68434}">
      <dgm:prSet/>
      <dgm:spPr/>
      <dgm:t>
        <a:bodyPr/>
        <a:lstStyle/>
        <a:p>
          <a:endParaRPr lang="en-CA"/>
        </a:p>
      </dgm:t>
    </dgm:pt>
    <dgm:pt modelId="{11FDE121-D918-449C-83F5-C16261F8AC98}">
      <dgm:prSet phldrT="[Text]" custT="1"/>
      <dgm:spPr/>
      <dgm:t>
        <a:bodyPr/>
        <a:lstStyle/>
        <a:p>
          <a:r>
            <a:rPr lang="en-US" sz="1100" dirty="0"/>
            <a:t>Apply</a:t>
          </a:r>
          <a:endParaRPr lang="en-CA" sz="1100" dirty="0"/>
        </a:p>
      </dgm:t>
    </dgm:pt>
    <dgm:pt modelId="{FF6B51CA-A029-4C1B-8279-3628AB7758B5}" type="parTrans" cxnId="{BB11AE86-8A9A-4813-BEFB-C2AC049643F0}">
      <dgm:prSet/>
      <dgm:spPr/>
      <dgm:t>
        <a:bodyPr/>
        <a:lstStyle/>
        <a:p>
          <a:endParaRPr lang="en-CA"/>
        </a:p>
      </dgm:t>
    </dgm:pt>
    <dgm:pt modelId="{F20B915B-C083-4229-B4F3-682A06EABDBB}" type="sibTrans" cxnId="{BB11AE86-8A9A-4813-BEFB-C2AC049643F0}">
      <dgm:prSet/>
      <dgm:spPr/>
      <dgm:t>
        <a:bodyPr/>
        <a:lstStyle/>
        <a:p>
          <a:endParaRPr lang="en-CA"/>
        </a:p>
      </dgm:t>
    </dgm:pt>
    <dgm:pt modelId="{0CC1C2E7-8C95-4786-9D68-67132133C779}" type="pres">
      <dgm:prSet presAssocID="{144D81DA-6E48-4891-B2E7-1A97551F9243}" presName="cycle" presStyleCnt="0">
        <dgm:presLayoutVars>
          <dgm:dir/>
          <dgm:resizeHandles val="exact"/>
        </dgm:presLayoutVars>
      </dgm:prSet>
      <dgm:spPr/>
    </dgm:pt>
    <dgm:pt modelId="{3F0FAE0C-EEF9-454D-97F4-CDDB27BD3549}" type="pres">
      <dgm:prSet presAssocID="{4A202D09-8E57-4D0C-8FDB-1B79F344CDDD}" presName="node" presStyleLbl="node1" presStyleIdx="0" presStyleCnt="3">
        <dgm:presLayoutVars>
          <dgm:bulletEnabled val="1"/>
        </dgm:presLayoutVars>
      </dgm:prSet>
      <dgm:spPr/>
    </dgm:pt>
    <dgm:pt modelId="{481B13A6-13FC-4B5A-84E2-31E3D826B94B}" type="pres">
      <dgm:prSet presAssocID="{4A202D09-8E57-4D0C-8FDB-1B79F344CDDD}" presName="spNode" presStyleCnt="0"/>
      <dgm:spPr/>
    </dgm:pt>
    <dgm:pt modelId="{9A996FFD-B3D9-4514-B5C8-510B8A7B4496}" type="pres">
      <dgm:prSet presAssocID="{AA1183D1-43C7-4AA1-B947-9ACE4C64D070}" presName="sibTrans" presStyleLbl="sibTrans1D1" presStyleIdx="0" presStyleCnt="3"/>
      <dgm:spPr/>
    </dgm:pt>
    <dgm:pt modelId="{EEA2E045-D49B-4A31-BEC2-2B2226834E03}" type="pres">
      <dgm:prSet presAssocID="{115D9FAB-A297-4835-A745-922411068E5C}" presName="node" presStyleLbl="node1" presStyleIdx="1" presStyleCnt="3">
        <dgm:presLayoutVars>
          <dgm:bulletEnabled val="1"/>
        </dgm:presLayoutVars>
      </dgm:prSet>
      <dgm:spPr/>
    </dgm:pt>
    <dgm:pt modelId="{551FD60D-D55D-45D1-85D4-5E991EE4C23F}" type="pres">
      <dgm:prSet presAssocID="{115D9FAB-A297-4835-A745-922411068E5C}" presName="spNode" presStyleCnt="0"/>
      <dgm:spPr/>
    </dgm:pt>
    <dgm:pt modelId="{8C645836-67DF-435C-8BF4-DD858F860AC7}" type="pres">
      <dgm:prSet presAssocID="{DAD07C1D-46E3-44AC-83A1-6524ACF266E3}" presName="sibTrans" presStyleLbl="sibTrans1D1" presStyleIdx="1" presStyleCnt="3"/>
      <dgm:spPr/>
    </dgm:pt>
    <dgm:pt modelId="{32A8C70F-6CAD-46B5-807B-D7332689C720}" type="pres">
      <dgm:prSet presAssocID="{11FDE121-D918-449C-83F5-C16261F8AC98}" presName="node" presStyleLbl="node1" presStyleIdx="2" presStyleCnt="3">
        <dgm:presLayoutVars>
          <dgm:bulletEnabled val="1"/>
        </dgm:presLayoutVars>
      </dgm:prSet>
      <dgm:spPr/>
    </dgm:pt>
    <dgm:pt modelId="{1EEFB55E-D863-4051-86E7-652AB6C2FF2B}" type="pres">
      <dgm:prSet presAssocID="{11FDE121-D918-449C-83F5-C16261F8AC98}" presName="spNode" presStyleCnt="0"/>
      <dgm:spPr/>
    </dgm:pt>
    <dgm:pt modelId="{EBFD0843-01C7-43A1-AB54-4F221FC87398}" type="pres">
      <dgm:prSet presAssocID="{F20B915B-C083-4229-B4F3-682A06EABDBB}" presName="sibTrans" presStyleLbl="sibTrans1D1" presStyleIdx="2" presStyleCnt="3"/>
      <dgm:spPr/>
    </dgm:pt>
  </dgm:ptLst>
  <dgm:cxnLst>
    <dgm:cxn modelId="{31E4A86D-FA29-41D2-92D4-3AA0567D5F03}" type="presOf" srcId="{F20B915B-C083-4229-B4F3-682A06EABDBB}" destId="{EBFD0843-01C7-43A1-AB54-4F221FC87398}" srcOrd="0" destOrd="0" presId="urn:microsoft.com/office/officeart/2005/8/layout/cycle5"/>
    <dgm:cxn modelId="{BB11AE86-8A9A-4813-BEFB-C2AC049643F0}" srcId="{144D81DA-6E48-4891-B2E7-1A97551F9243}" destId="{11FDE121-D918-449C-83F5-C16261F8AC98}" srcOrd="2" destOrd="0" parTransId="{FF6B51CA-A029-4C1B-8279-3628AB7758B5}" sibTransId="{F20B915B-C083-4229-B4F3-682A06EABDBB}"/>
    <dgm:cxn modelId="{C681759B-0817-49D1-8AD0-042F4CB9393A}" type="presOf" srcId="{11FDE121-D918-449C-83F5-C16261F8AC98}" destId="{32A8C70F-6CAD-46B5-807B-D7332689C720}" srcOrd="0" destOrd="0" presId="urn:microsoft.com/office/officeart/2005/8/layout/cycle5"/>
    <dgm:cxn modelId="{DB1E53A2-AE06-438F-A05F-51CB51C2E7BD}" type="presOf" srcId="{AA1183D1-43C7-4AA1-B947-9ACE4C64D070}" destId="{9A996FFD-B3D9-4514-B5C8-510B8A7B4496}" srcOrd="0" destOrd="0" presId="urn:microsoft.com/office/officeart/2005/8/layout/cycle5"/>
    <dgm:cxn modelId="{6603E3AA-0DA3-407C-9497-93A789F68434}" srcId="{144D81DA-6E48-4891-B2E7-1A97551F9243}" destId="{115D9FAB-A297-4835-A745-922411068E5C}" srcOrd="1" destOrd="0" parTransId="{08E3B34E-DD83-4AD1-A7AC-6FD2401B8756}" sibTransId="{DAD07C1D-46E3-44AC-83A1-6524ACF266E3}"/>
    <dgm:cxn modelId="{DF258DAE-60BF-486E-9151-5E671C4C4ED7}" type="presOf" srcId="{DAD07C1D-46E3-44AC-83A1-6524ACF266E3}" destId="{8C645836-67DF-435C-8BF4-DD858F860AC7}" srcOrd="0" destOrd="0" presId="urn:microsoft.com/office/officeart/2005/8/layout/cycle5"/>
    <dgm:cxn modelId="{761D6FCD-C80F-4BB5-8A72-FDE7AF0822F0}" type="presOf" srcId="{4A202D09-8E57-4D0C-8FDB-1B79F344CDDD}" destId="{3F0FAE0C-EEF9-454D-97F4-CDDB27BD3549}" srcOrd="0" destOrd="0" presId="urn:microsoft.com/office/officeart/2005/8/layout/cycle5"/>
    <dgm:cxn modelId="{870F9AD3-F345-414A-B7CA-D023BFA7CED5}" type="presOf" srcId="{144D81DA-6E48-4891-B2E7-1A97551F9243}" destId="{0CC1C2E7-8C95-4786-9D68-67132133C779}" srcOrd="0" destOrd="0" presId="urn:microsoft.com/office/officeart/2005/8/layout/cycle5"/>
    <dgm:cxn modelId="{1B0117E1-72B5-43AF-83AB-CAEC53F2810D}" type="presOf" srcId="{115D9FAB-A297-4835-A745-922411068E5C}" destId="{EEA2E045-D49B-4A31-BEC2-2B2226834E03}" srcOrd="0" destOrd="0" presId="urn:microsoft.com/office/officeart/2005/8/layout/cycle5"/>
    <dgm:cxn modelId="{80BE2AFF-524D-4034-9EA4-5FB8558DDB5A}" srcId="{144D81DA-6E48-4891-B2E7-1A97551F9243}" destId="{4A202D09-8E57-4D0C-8FDB-1B79F344CDDD}" srcOrd="0" destOrd="0" parTransId="{A69B87CB-B1C0-43B5-BEEB-4957A8D700C5}" sibTransId="{AA1183D1-43C7-4AA1-B947-9ACE4C64D070}"/>
    <dgm:cxn modelId="{22F28764-C2A9-4381-8C7B-5636866E4F03}" type="presParOf" srcId="{0CC1C2E7-8C95-4786-9D68-67132133C779}" destId="{3F0FAE0C-EEF9-454D-97F4-CDDB27BD3549}" srcOrd="0" destOrd="0" presId="urn:microsoft.com/office/officeart/2005/8/layout/cycle5"/>
    <dgm:cxn modelId="{53ACC8AD-A088-4BE4-9C02-FB272D64F32A}" type="presParOf" srcId="{0CC1C2E7-8C95-4786-9D68-67132133C779}" destId="{481B13A6-13FC-4B5A-84E2-31E3D826B94B}" srcOrd="1" destOrd="0" presId="urn:microsoft.com/office/officeart/2005/8/layout/cycle5"/>
    <dgm:cxn modelId="{4511C6FB-0731-4079-B23C-4B6396CF51B2}" type="presParOf" srcId="{0CC1C2E7-8C95-4786-9D68-67132133C779}" destId="{9A996FFD-B3D9-4514-B5C8-510B8A7B4496}" srcOrd="2" destOrd="0" presId="urn:microsoft.com/office/officeart/2005/8/layout/cycle5"/>
    <dgm:cxn modelId="{362A0D8C-0569-4B85-B0C6-3B9D2C8EA4ED}" type="presParOf" srcId="{0CC1C2E7-8C95-4786-9D68-67132133C779}" destId="{EEA2E045-D49B-4A31-BEC2-2B2226834E03}" srcOrd="3" destOrd="0" presId="urn:microsoft.com/office/officeart/2005/8/layout/cycle5"/>
    <dgm:cxn modelId="{26ED915C-AA3A-4B1E-AA5E-DB96AA412B88}" type="presParOf" srcId="{0CC1C2E7-8C95-4786-9D68-67132133C779}" destId="{551FD60D-D55D-45D1-85D4-5E991EE4C23F}" srcOrd="4" destOrd="0" presId="urn:microsoft.com/office/officeart/2005/8/layout/cycle5"/>
    <dgm:cxn modelId="{B75D3649-1484-46EE-AE53-67D3DBE42920}" type="presParOf" srcId="{0CC1C2E7-8C95-4786-9D68-67132133C779}" destId="{8C645836-67DF-435C-8BF4-DD858F860AC7}" srcOrd="5" destOrd="0" presId="urn:microsoft.com/office/officeart/2005/8/layout/cycle5"/>
    <dgm:cxn modelId="{8637AE65-4C99-43BC-8039-29D1F8C1AF55}" type="presParOf" srcId="{0CC1C2E7-8C95-4786-9D68-67132133C779}" destId="{32A8C70F-6CAD-46B5-807B-D7332689C720}" srcOrd="6" destOrd="0" presId="urn:microsoft.com/office/officeart/2005/8/layout/cycle5"/>
    <dgm:cxn modelId="{D0BE9FF4-ED24-4AF7-A1FF-CFC906E7907E}" type="presParOf" srcId="{0CC1C2E7-8C95-4786-9D68-67132133C779}" destId="{1EEFB55E-D863-4051-86E7-652AB6C2FF2B}" srcOrd="7" destOrd="0" presId="urn:microsoft.com/office/officeart/2005/8/layout/cycle5"/>
    <dgm:cxn modelId="{F7ACE0E2-5E59-4327-B5FC-C3D037AAFB3B}" type="presParOf" srcId="{0CC1C2E7-8C95-4786-9D68-67132133C779}" destId="{EBFD0843-01C7-43A1-AB54-4F221FC8739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BD53-9408-42FE-870C-9679757D9E2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566CF6-2913-4F07-AB09-000D8D78E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</a:t>
          </a:r>
          <a:r>
            <a:rPr lang="en-US" b="1" u="sng" dirty="0"/>
            <a:t>process</a:t>
          </a:r>
          <a:r>
            <a:rPr lang="en-US" dirty="0"/>
            <a:t> &amp; </a:t>
          </a:r>
          <a:r>
            <a:rPr lang="en-US" b="1" u="sng" dirty="0"/>
            <a:t>difference</a:t>
          </a:r>
          <a:r>
            <a:rPr lang="en-US" dirty="0"/>
            <a:t> by applying algorithms with </a:t>
          </a:r>
          <a:r>
            <a:rPr lang="en-US" b="1" u="sng" dirty="0"/>
            <a:t>custom models </a:t>
          </a:r>
          <a:r>
            <a:rPr lang="en-US" dirty="0"/>
            <a:t>and </a:t>
          </a:r>
          <a:r>
            <a:rPr lang="en-US" b="1" u="sng" dirty="0"/>
            <a:t>pre-build libraries </a:t>
          </a:r>
          <a:r>
            <a:rPr lang="en-US" dirty="0"/>
            <a:t>in Python</a:t>
          </a:r>
        </a:p>
      </dgm:t>
    </dgm:pt>
    <dgm:pt modelId="{66228C6C-4240-4F44-B7A9-7FDECB172DC8}" type="parTrans" cxnId="{2482EC6A-E43E-425F-874C-D2981A835C58}">
      <dgm:prSet/>
      <dgm:spPr/>
      <dgm:t>
        <a:bodyPr/>
        <a:lstStyle/>
        <a:p>
          <a:endParaRPr lang="en-US"/>
        </a:p>
      </dgm:t>
    </dgm:pt>
    <dgm:pt modelId="{4581B528-D7F2-41DD-8DE1-17AD4B3553E5}" type="sibTrans" cxnId="{2482EC6A-E43E-425F-874C-D2981A835C58}">
      <dgm:prSet/>
      <dgm:spPr/>
      <dgm:t>
        <a:bodyPr/>
        <a:lstStyle/>
        <a:p>
          <a:endParaRPr lang="en-US"/>
        </a:p>
      </dgm:t>
    </dgm:pt>
    <dgm:pt modelId="{6251E16C-0328-4F68-A8C0-B3EC3D8B4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algorithm in most-demanded languages in the industry - </a:t>
          </a:r>
          <a:r>
            <a:rPr lang="en-US" b="1" u="sng" dirty="0"/>
            <a:t>Python &amp; R</a:t>
          </a:r>
        </a:p>
      </dgm:t>
    </dgm:pt>
    <dgm:pt modelId="{AB946172-2880-43E5-B9CA-32BBFBC8C8EB}" type="parTrans" cxnId="{694E9201-C104-4BF3-AB5C-990A489A3653}">
      <dgm:prSet/>
      <dgm:spPr/>
      <dgm:t>
        <a:bodyPr/>
        <a:lstStyle/>
        <a:p>
          <a:endParaRPr lang="en-US"/>
        </a:p>
      </dgm:t>
    </dgm:pt>
    <dgm:pt modelId="{D77AEF2D-4E92-4404-880F-CBD81CCFA178}" type="sibTrans" cxnId="{694E9201-C104-4BF3-AB5C-990A489A3653}">
      <dgm:prSet/>
      <dgm:spPr/>
      <dgm:t>
        <a:bodyPr/>
        <a:lstStyle/>
        <a:p>
          <a:endParaRPr lang="en-US"/>
        </a:p>
      </dgm:t>
    </dgm:pt>
    <dgm:pt modelId="{B206E7B0-5BE2-426B-A2F0-54E3E97A3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/>
            <a:t>Compare</a:t>
          </a:r>
          <a:r>
            <a:rPr lang="en-US" dirty="0"/>
            <a:t> process, results and time complexity</a:t>
          </a:r>
        </a:p>
      </dgm:t>
    </dgm:pt>
    <dgm:pt modelId="{D2945337-CDE3-4C33-AD2E-3B8F63DD2294}" type="parTrans" cxnId="{E1FC931A-6F9F-4A66-BEDA-9E50DEB308DE}">
      <dgm:prSet/>
      <dgm:spPr/>
      <dgm:t>
        <a:bodyPr/>
        <a:lstStyle/>
        <a:p>
          <a:endParaRPr lang="en-US"/>
        </a:p>
      </dgm:t>
    </dgm:pt>
    <dgm:pt modelId="{A1AB333F-1488-49DE-A3BD-0F36E5DD9807}" type="sibTrans" cxnId="{E1FC931A-6F9F-4A66-BEDA-9E50DEB308DE}">
      <dgm:prSet/>
      <dgm:spPr/>
      <dgm:t>
        <a:bodyPr/>
        <a:lstStyle/>
        <a:p>
          <a:endParaRPr lang="en-US"/>
        </a:p>
      </dgm:t>
    </dgm:pt>
    <dgm:pt modelId="{81399A39-E08D-42DE-A8CD-78324F62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b="1" u="sng" dirty="0"/>
            <a:t>Amazon SageMaker </a:t>
          </a:r>
          <a:r>
            <a:rPr lang="en-US" dirty="0"/>
            <a:t>- understand the flow</a:t>
          </a:r>
        </a:p>
      </dgm:t>
    </dgm:pt>
    <dgm:pt modelId="{E11864CB-C22C-4F24-A9C4-BCC30437C721}" type="parTrans" cxnId="{243516DA-DFC0-43AD-8081-A3621C6C4733}">
      <dgm:prSet/>
      <dgm:spPr/>
      <dgm:t>
        <a:bodyPr/>
        <a:lstStyle/>
        <a:p>
          <a:endParaRPr lang="en-US"/>
        </a:p>
      </dgm:t>
    </dgm:pt>
    <dgm:pt modelId="{356D67CF-71F0-4478-94C1-C07F1CA2461E}" type="sibTrans" cxnId="{243516DA-DFC0-43AD-8081-A3621C6C4733}">
      <dgm:prSet/>
      <dgm:spPr/>
      <dgm:t>
        <a:bodyPr/>
        <a:lstStyle/>
        <a:p>
          <a:endParaRPr lang="en-US"/>
        </a:p>
      </dgm:t>
    </dgm:pt>
    <dgm:pt modelId="{20993EC0-5E1B-4619-BAF5-923C0E30FE83}" type="pres">
      <dgm:prSet presAssocID="{918FBD53-9408-42FE-870C-9679757D9E23}" presName="root" presStyleCnt="0">
        <dgm:presLayoutVars>
          <dgm:dir/>
          <dgm:resizeHandles val="exact"/>
        </dgm:presLayoutVars>
      </dgm:prSet>
      <dgm:spPr/>
    </dgm:pt>
    <dgm:pt modelId="{84538AB7-2CBE-45DD-9547-C7D2E67EC4A8}" type="pres">
      <dgm:prSet presAssocID="{FE566CF6-2913-4F07-AB09-000D8D78E9CC}" presName="compNode" presStyleCnt="0"/>
      <dgm:spPr/>
    </dgm:pt>
    <dgm:pt modelId="{5FCFCC7F-0EC8-49D0-A7AE-B11A823F1154}" type="pres">
      <dgm:prSet presAssocID="{FE566CF6-2913-4F07-AB09-000D8D78E9CC}" presName="bgRect" presStyleLbl="bgShp" presStyleIdx="0" presStyleCnt="4"/>
      <dgm:spPr/>
    </dgm:pt>
    <dgm:pt modelId="{BE403119-68B7-4EAA-91E7-0C0D186DFD8C}" type="pres">
      <dgm:prSet presAssocID="{FE566CF6-2913-4F07-AB09-000D8D78E9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25D323-F71F-4A59-AC06-3F15994483C6}" type="pres">
      <dgm:prSet presAssocID="{FE566CF6-2913-4F07-AB09-000D8D78E9CC}" presName="spaceRect" presStyleCnt="0"/>
      <dgm:spPr/>
    </dgm:pt>
    <dgm:pt modelId="{10862ED8-67A7-4127-B0B0-897936E5920C}" type="pres">
      <dgm:prSet presAssocID="{FE566CF6-2913-4F07-AB09-000D8D78E9CC}" presName="parTx" presStyleLbl="revTx" presStyleIdx="0" presStyleCnt="4">
        <dgm:presLayoutVars>
          <dgm:chMax val="0"/>
          <dgm:chPref val="0"/>
        </dgm:presLayoutVars>
      </dgm:prSet>
      <dgm:spPr/>
    </dgm:pt>
    <dgm:pt modelId="{DE5B6BE3-9DA1-4001-A5C1-829E8A4DB2EE}" type="pres">
      <dgm:prSet presAssocID="{4581B528-D7F2-41DD-8DE1-17AD4B3553E5}" presName="sibTrans" presStyleCnt="0"/>
      <dgm:spPr/>
    </dgm:pt>
    <dgm:pt modelId="{B9BBE74A-640C-406C-AF81-B71EC17BE9D0}" type="pres">
      <dgm:prSet presAssocID="{6251E16C-0328-4F68-A8C0-B3EC3D8B4399}" presName="compNode" presStyleCnt="0"/>
      <dgm:spPr/>
    </dgm:pt>
    <dgm:pt modelId="{9D252BE4-40B9-4B19-A2CF-B1204D347D67}" type="pres">
      <dgm:prSet presAssocID="{6251E16C-0328-4F68-A8C0-B3EC3D8B4399}" presName="bgRect" presStyleLbl="bgShp" presStyleIdx="1" presStyleCnt="4"/>
      <dgm:spPr/>
    </dgm:pt>
    <dgm:pt modelId="{35E25C37-10E4-4F9E-AEBB-80DF566ACA76}" type="pres">
      <dgm:prSet presAssocID="{6251E16C-0328-4F68-A8C0-B3EC3D8B43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29A31E-7E2B-4977-AD4D-9244C67FE3F5}" type="pres">
      <dgm:prSet presAssocID="{6251E16C-0328-4F68-A8C0-B3EC3D8B4399}" presName="spaceRect" presStyleCnt="0"/>
      <dgm:spPr/>
    </dgm:pt>
    <dgm:pt modelId="{C3C02D83-58FF-4F52-8A21-4C0780CA43C3}" type="pres">
      <dgm:prSet presAssocID="{6251E16C-0328-4F68-A8C0-B3EC3D8B4399}" presName="parTx" presStyleLbl="revTx" presStyleIdx="1" presStyleCnt="4">
        <dgm:presLayoutVars>
          <dgm:chMax val="0"/>
          <dgm:chPref val="0"/>
        </dgm:presLayoutVars>
      </dgm:prSet>
      <dgm:spPr/>
    </dgm:pt>
    <dgm:pt modelId="{CF4811C5-C1DD-472F-B2A7-AA1301771A5B}" type="pres">
      <dgm:prSet presAssocID="{D77AEF2D-4E92-4404-880F-CBD81CCFA178}" presName="sibTrans" presStyleCnt="0"/>
      <dgm:spPr/>
    </dgm:pt>
    <dgm:pt modelId="{4300AE2E-718F-4220-8E6D-E801525D3425}" type="pres">
      <dgm:prSet presAssocID="{B206E7B0-5BE2-426B-A2F0-54E3E97A381E}" presName="compNode" presStyleCnt="0"/>
      <dgm:spPr/>
    </dgm:pt>
    <dgm:pt modelId="{674D1A05-0A0D-4A00-BE48-5D1483D3D6B0}" type="pres">
      <dgm:prSet presAssocID="{B206E7B0-5BE2-426B-A2F0-54E3E97A381E}" presName="bgRect" presStyleLbl="bgShp" presStyleIdx="2" presStyleCnt="4"/>
      <dgm:spPr/>
    </dgm:pt>
    <dgm:pt modelId="{97B8FA46-E9BB-4F4A-B6B0-086542E22714}" type="pres">
      <dgm:prSet presAssocID="{B206E7B0-5BE2-426B-A2F0-54E3E97A38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9B74B1-35FB-4F1D-BADD-8D68EA235041}" type="pres">
      <dgm:prSet presAssocID="{B206E7B0-5BE2-426B-A2F0-54E3E97A381E}" presName="spaceRect" presStyleCnt="0"/>
      <dgm:spPr/>
    </dgm:pt>
    <dgm:pt modelId="{55611B02-5F4D-424D-A8A8-FD42CDD0208E}" type="pres">
      <dgm:prSet presAssocID="{B206E7B0-5BE2-426B-A2F0-54E3E97A381E}" presName="parTx" presStyleLbl="revTx" presStyleIdx="2" presStyleCnt="4">
        <dgm:presLayoutVars>
          <dgm:chMax val="0"/>
          <dgm:chPref val="0"/>
        </dgm:presLayoutVars>
      </dgm:prSet>
      <dgm:spPr/>
    </dgm:pt>
    <dgm:pt modelId="{81491FDD-449F-48E7-BDAA-4368A7DCD1F3}" type="pres">
      <dgm:prSet presAssocID="{A1AB333F-1488-49DE-A3BD-0F36E5DD9807}" presName="sibTrans" presStyleCnt="0"/>
      <dgm:spPr/>
    </dgm:pt>
    <dgm:pt modelId="{208AFD67-F7C1-417B-944A-9E908415E0EF}" type="pres">
      <dgm:prSet presAssocID="{81399A39-E08D-42DE-A8CD-78324F6274DE}" presName="compNode" presStyleCnt="0"/>
      <dgm:spPr/>
    </dgm:pt>
    <dgm:pt modelId="{829CD841-EED4-4A5D-BC8D-0234E1C9DC5B}" type="pres">
      <dgm:prSet presAssocID="{81399A39-E08D-42DE-A8CD-78324F6274DE}" presName="bgRect" presStyleLbl="bgShp" presStyleIdx="3" presStyleCnt="4"/>
      <dgm:spPr/>
    </dgm:pt>
    <dgm:pt modelId="{7796774B-E59A-4458-A054-8652E2AEA373}" type="pres">
      <dgm:prSet presAssocID="{81399A39-E08D-42DE-A8CD-78324F6274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E2F9C69-E2BA-4732-9C41-20815B76ED4B}" type="pres">
      <dgm:prSet presAssocID="{81399A39-E08D-42DE-A8CD-78324F6274DE}" presName="spaceRect" presStyleCnt="0"/>
      <dgm:spPr/>
    </dgm:pt>
    <dgm:pt modelId="{7BCE4669-D80D-4ED9-BF3B-3A66E2C498EB}" type="pres">
      <dgm:prSet presAssocID="{81399A39-E08D-42DE-A8CD-78324F6274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4E9201-C104-4BF3-AB5C-990A489A3653}" srcId="{918FBD53-9408-42FE-870C-9679757D9E23}" destId="{6251E16C-0328-4F68-A8C0-B3EC3D8B4399}" srcOrd="1" destOrd="0" parTransId="{AB946172-2880-43E5-B9CA-32BBFBC8C8EB}" sibTransId="{D77AEF2D-4E92-4404-880F-CBD81CCFA178}"/>
    <dgm:cxn modelId="{FB694F0F-FEDE-4A8C-92F9-D46C65925DE1}" type="presOf" srcId="{6251E16C-0328-4F68-A8C0-B3EC3D8B4399}" destId="{C3C02D83-58FF-4F52-8A21-4C0780CA43C3}" srcOrd="0" destOrd="0" presId="urn:microsoft.com/office/officeart/2018/2/layout/IconVerticalSolidList"/>
    <dgm:cxn modelId="{E1FC931A-6F9F-4A66-BEDA-9E50DEB308DE}" srcId="{918FBD53-9408-42FE-870C-9679757D9E23}" destId="{B206E7B0-5BE2-426B-A2F0-54E3E97A381E}" srcOrd="2" destOrd="0" parTransId="{D2945337-CDE3-4C33-AD2E-3B8F63DD2294}" sibTransId="{A1AB333F-1488-49DE-A3BD-0F36E5DD9807}"/>
    <dgm:cxn modelId="{641FC21C-378D-43E7-8C21-E4049D9CA105}" type="presOf" srcId="{918FBD53-9408-42FE-870C-9679757D9E23}" destId="{20993EC0-5E1B-4619-BAF5-923C0E30FE83}" srcOrd="0" destOrd="0" presId="urn:microsoft.com/office/officeart/2018/2/layout/IconVerticalSolidList"/>
    <dgm:cxn modelId="{F3A30539-D129-4048-BC46-2D90C7702D15}" type="presOf" srcId="{B206E7B0-5BE2-426B-A2F0-54E3E97A381E}" destId="{55611B02-5F4D-424D-A8A8-FD42CDD0208E}" srcOrd="0" destOrd="0" presId="urn:microsoft.com/office/officeart/2018/2/layout/IconVerticalSolidList"/>
    <dgm:cxn modelId="{B259D945-DB68-463A-A3CD-035FF8C42770}" type="presOf" srcId="{81399A39-E08D-42DE-A8CD-78324F6274DE}" destId="{7BCE4669-D80D-4ED9-BF3B-3A66E2C498EB}" srcOrd="0" destOrd="0" presId="urn:microsoft.com/office/officeart/2018/2/layout/IconVerticalSolidList"/>
    <dgm:cxn modelId="{2482EC6A-E43E-425F-874C-D2981A835C58}" srcId="{918FBD53-9408-42FE-870C-9679757D9E23}" destId="{FE566CF6-2913-4F07-AB09-000D8D78E9CC}" srcOrd="0" destOrd="0" parTransId="{66228C6C-4240-4F44-B7A9-7FDECB172DC8}" sibTransId="{4581B528-D7F2-41DD-8DE1-17AD4B3553E5}"/>
    <dgm:cxn modelId="{23319C8E-F459-4626-BE36-4A09DB19CE00}" type="presOf" srcId="{FE566CF6-2913-4F07-AB09-000D8D78E9CC}" destId="{10862ED8-67A7-4127-B0B0-897936E5920C}" srcOrd="0" destOrd="0" presId="urn:microsoft.com/office/officeart/2018/2/layout/IconVerticalSolidList"/>
    <dgm:cxn modelId="{243516DA-DFC0-43AD-8081-A3621C6C4733}" srcId="{918FBD53-9408-42FE-870C-9679757D9E23}" destId="{81399A39-E08D-42DE-A8CD-78324F6274DE}" srcOrd="3" destOrd="0" parTransId="{E11864CB-C22C-4F24-A9C4-BCC30437C721}" sibTransId="{356D67CF-71F0-4478-94C1-C07F1CA2461E}"/>
    <dgm:cxn modelId="{E718193C-4196-4B35-900C-47610C087CD1}" type="presParOf" srcId="{20993EC0-5E1B-4619-BAF5-923C0E30FE83}" destId="{84538AB7-2CBE-45DD-9547-C7D2E67EC4A8}" srcOrd="0" destOrd="0" presId="urn:microsoft.com/office/officeart/2018/2/layout/IconVerticalSolidList"/>
    <dgm:cxn modelId="{B9EF045C-2E13-4069-970E-E863D23F87D3}" type="presParOf" srcId="{84538AB7-2CBE-45DD-9547-C7D2E67EC4A8}" destId="{5FCFCC7F-0EC8-49D0-A7AE-B11A823F1154}" srcOrd="0" destOrd="0" presId="urn:microsoft.com/office/officeart/2018/2/layout/IconVerticalSolidList"/>
    <dgm:cxn modelId="{AC27A4D2-D2A3-4F1F-8411-6B986FBA2CB4}" type="presParOf" srcId="{84538AB7-2CBE-45DD-9547-C7D2E67EC4A8}" destId="{BE403119-68B7-4EAA-91E7-0C0D186DFD8C}" srcOrd="1" destOrd="0" presId="urn:microsoft.com/office/officeart/2018/2/layout/IconVerticalSolidList"/>
    <dgm:cxn modelId="{FF8810F8-1D2E-460B-8313-C4D27CA14F49}" type="presParOf" srcId="{84538AB7-2CBE-45DD-9547-C7D2E67EC4A8}" destId="{DF25D323-F71F-4A59-AC06-3F15994483C6}" srcOrd="2" destOrd="0" presId="urn:microsoft.com/office/officeart/2018/2/layout/IconVerticalSolidList"/>
    <dgm:cxn modelId="{E32D70E7-0CB0-4244-8840-06D9C7A3D6E9}" type="presParOf" srcId="{84538AB7-2CBE-45DD-9547-C7D2E67EC4A8}" destId="{10862ED8-67A7-4127-B0B0-897936E5920C}" srcOrd="3" destOrd="0" presId="urn:microsoft.com/office/officeart/2018/2/layout/IconVerticalSolidList"/>
    <dgm:cxn modelId="{58D86397-F84F-47E9-921B-C69CC0951825}" type="presParOf" srcId="{20993EC0-5E1B-4619-BAF5-923C0E30FE83}" destId="{DE5B6BE3-9DA1-4001-A5C1-829E8A4DB2EE}" srcOrd="1" destOrd="0" presId="urn:microsoft.com/office/officeart/2018/2/layout/IconVerticalSolidList"/>
    <dgm:cxn modelId="{EF5FC2FE-47E6-4950-AE54-190F453D1C29}" type="presParOf" srcId="{20993EC0-5E1B-4619-BAF5-923C0E30FE83}" destId="{B9BBE74A-640C-406C-AF81-B71EC17BE9D0}" srcOrd="2" destOrd="0" presId="urn:microsoft.com/office/officeart/2018/2/layout/IconVerticalSolidList"/>
    <dgm:cxn modelId="{BB0AB026-52D0-4C1B-9323-BDCB7AAEF079}" type="presParOf" srcId="{B9BBE74A-640C-406C-AF81-B71EC17BE9D0}" destId="{9D252BE4-40B9-4B19-A2CF-B1204D347D67}" srcOrd="0" destOrd="0" presId="urn:microsoft.com/office/officeart/2018/2/layout/IconVerticalSolidList"/>
    <dgm:cxn modelId="{0CBD53EC-14A1-4F4F-8A27-C19838159D68}" type="presParOf" srcId="{B9BBE74A-640C-406C-AF81-B71EC17BE9D0}" destId="{35E25C37-10E4-4F9E-AEBB-80DF566ACA76}" srcOrd="1" destOrd="0" presId="urn:microsoft.com/office/officeart/2018/2/layout/IconVerticalSolidList"/>
    <dgm:cxn modelId="{41005BF3-794F-45A2-A617-9F0592587070}" type="presParOf" srcId="{B9BBE74A-640C-406C-AF81-B71EC17BE9D0}" destId="{D329A31E-7E2B-4977-AD4D-9244C67FE3F5}" srcOrd="2" destOrd="0" presId="urn:microsoft.com/office/officeart/2018/2/layout/IconVerticalSolidList"/>
    <dgm:cxn modelId="{97FC3E7C-1830-492A-B008-529A7330384B}" type="presParOf" srcId="{B9BBE74A-640C-406C-AF81-B71EC17BE9D0}" destId="{C3C02D83-58FF-4F52-8A21-4C0780CA43C3}" srcOrd="3" destOrd="0" presId="urn:microsoft.com/office/officeart/2018/2/layout/IconVerticalSolidList"/>
    <dgm:cxn modelId="{FC4EBF5A-9FB5-40DB-8788-A4E8759D660A}" type="presParOf" srcId="{20993EC0-5E1B-4619-BAF5-923C0E30FE83}" destId="{CF4811C5-C1DD-472F-B2A7-AA1301771A5B}" srcOrd="3" destOrd="0" presId="urn:microsoft.com/office/officeart/2018/2/layout/IconVerticalSolidList"/>
    <dgm:cxn modelId="{E93FBAF6-45E2-4D91-842C-6B677CE514DC}" type="presParOf" srcId="{20993EC0-5E1B-4619-BAF5-923C0E30FE83}" destId="{4300AE2E-718F-4220-8E6D-E801525D3425}" srcOrd="4" destOrd="0" presId="urn:microsoft.com/office/officeart/2018/2/layout/IconVerticalSolidList"/>
    <dgm:cxn modelId="{42BB1375-DD6F-46FB-ADE4-6F603E70BE52}" type="presParOf" srcId="{4300AE2E-718F-4220-8E6D-E801525D3425}" destId="{674D1A05-0A0D-4A00-BE48-5D1483D3D6B0}" srcOrd="0" destOrd="0" presId="urn:microsoft.com/office/officeart/2018/2/layout/IconVerticalSolidList"/>
    <dgm:cxn modelId="{C96AD67D-567F-437C-A3DB-7ADE12A6D05D}" type="presParOf" srcId="{4300AE2E-718F-4220-8E6D-E801525D3425}" destId="{97B8FA46-E9BB-4F4A-B6B0-086542E22714}" srcOrd="1" destOrd="0" presId="urn:microsoft.com/office/officeart/2018/2/layout/IconVerticalSolidList"/>
    <dgm:cxn modelId="{F6E9FC21-E48B-4452-BF66-88E0002E0150}" type="presParOf" srcId="{4300AE2E-718F-4220-8E6D-E801525D3425}" destId="{B69B74B1-35FB-4F1D-BADD-8D68EA235041}" srcOrd="2" destOrd="0" presId="urn:microsoft.com/office/officeart/2018/2/layout/IconVerticalSolidList"/>
    <dgm:cxn modelId="{F4DD0F01-908F-400A-859F-DA0097A48A00}" type="presParOf" srcId="{4300AE2E-718F-4220-8E6D-E801525D3425}" destId="{55611B02-5F4D-424D-A8A8-FD42CDD0208E}" srcOrd="3" destOrd="0" presId="urn:microsoft.com/office/officeart/2018/2/layout/IconVerticalSolidList"/>
    <dgm:cxn modelId="{7FE145AD-4245-47A7-BF81-4E21CF9B535B}" type="presParOf" srcId="{20993EC0-5E1B-4619-BAF5-923C0E30FE83}" destId="{81491FDD-449F-48E7-BDAA-4368A7DCD1F3}" srcOrd="5" destOrd="0" presId="urn:microsoft.com/office/officeart/2018/2/layout/IconVerticalSolidList"/>
    <dgm:cxn modelId="{54B8D9C1-AA77-47DB-9DC1-3D7BA9632137}" type="presParOf" srcId="{20993EC0-5E1B-4619-BAF5-923C0E30FE83}" destId="{208AFD67-F7C1-417B-944A-9E908415E0EF}" srcOrd="6" destOrd="0" presId="urn:microsoft.com/office/officeart/2018/2/layout/IconVerticalSolidList"/>
    <dgm:cxn modelId="{DDC79812-702D-443B-B80A-0B3F648D085E}" type="presParOf" srcId="{208AFD67-F7C1-417B-944A-9E908415E0EF}" destId="{829CD841-EED4-4A5D-BC8D-0234E1C9DC5B}" srcOrd="0" destOrd="0" presId="urn:microsoft.com/office/officeart/2018/2/layout/IconVerticalSolidList"/>
    <dgm:cxn modelId="{6828B056-0F75-48A4-B8F6-24A25D236453}" type="presParOf" srcId="{208AFD67-F7C1-417B-944A-9E908415E0EF}" destId="{7796774B-E59A-4458-A054-8652E2AEA373}" srcOrd="1" destOrd="0" presId="urn:microsoft.com/office/officeart/2018/2/layout/IconVerticalSolidList"/>
    <dgm:cxn modelId="{5A8DBE6D-64A6-490F-A70A-CD0C2F5C35DA}" type="presParOf" srcId="{208AFD67-F7C1-417B-944A-9E908415E0EF}" destId="{FE2F9C69-E2BA-4732-9C41-20815B76ED4B}" srcOrd="2" destOrd="0" presId="urn:microsoft.com/office/officeart/2018/2/layout/IconVerticalSolidList"/>
    <dgm:cxn modelId="{4141B112-DD1E-4590-90E4-FB6A65772ECF}" type="presParOf" srcId="{208AFD67-F7C1-417B-944A-9E908415E0EF}" destId="{7BCE4669-D80D-4ED9-BF3B-3A66E2C498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39DB1A-0367-44BE-AC4B-D64C473C92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189A4F-08FE-43D3-8767-F51C92FCF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Unsupervised learning approach</a:t>
          </a:r>
        </a:p>
      </dgm:t>
    </dgm:pt>
    <dgm:pt modelId="{18DD6E02-FDC2-4539-84F0-B733D8758CC2}" type="parTrans" cxnId="{27F4A06F-3380-49BC-BBA6-6F94E093280B}">
      <dgm:prSet/>
      <dgm:spPr/>
      <dgm:t>
        <a:bodyPr/>
        <a:lstStyle/>
        <a:p>
          <a:endParaRPr lang="en-US"/>
        </a:p>
      </dgm:t>
    </dgm:pt>
    <dgm:pt modelId="{8BE3201B-C755-4D41-81DB-C67F4C052782}" type="sibTrans" cxnId="{27F4A06F-3380-49BC-BBA6-6F94E09328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64FE83-782B-42B5-A823-E087E43C1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have a preliminary info on output values</a:t>
          </a:r>
        </a:p>
      </dgm:t>
    </dgm:pt>
    <dgm:pt modelId="{1E4795D0-1EA1-4D74-A821-349BB2D6F9A6}" type="parTrans" cxnId="{3A4AF42F-078F-43A4-BFAE-7AA552378327}">
      <dgm:prSet/>
      <dgm:spPr/>
      <dgm:t>
        <a:bodyPr/>
        <a:lstStyle/>
        <a:p>
          <a:endParaRPr lang="en-US"/>
        </a:p>
      </dgm:t>
    </dgm:pt>
    <dgm:pt modelId="{C59978BF-9E1A-40C6-B7DD-96090B70278A}" type="sibTrans" cxnId="{3A4AF42F-078F-43A4-BFAE-7AA5523783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05BC58-90B2-4DEB-8D04-4688DC6B9C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data to find some intrinsic structures in them</a:t>
          </a:r>
        </a:p>
      </dgm:t>
    </dgm:pt>
    <dgm:pt modelId="{5043ED4E-CF72-4CD5-B2B5-7B65049AC6F8}" type="parTrans" cxnId="{4FB261E2-E3B9-4811-AD51-D4269BB6303D}">
      <dgm:prSet/>
      <dgm:spPr/>
      <dgm:t>
        <a:bodyPr/>
        <a:lstStyle/>
        <a:p>
          <a:endParaRPr lang="en-US"/>
        </a:p>
      </dgm:t>
    </dgm:pt>
    <dgm:pt modelId="{50808AD7-42DD-4A84-81BB-82681685D7E9}" type="sibTrans" cxnId="{4FB261E2-E3B9-4811-AD51-D4269BB630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F155F7-F2EB-4396-9282-0C7FEFD67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clustering algorithm technique like k-means algorithm.</a:t>
          </a:r>
        </a:p>
      </dgm:t>
    </dgm:pt>
    <dgm:pt modelId="{730F14EA-7833-419F-9DC5-C2F298359F7D}" type="parTrans" cxnId="{C8E3CDE2-E8D9-4BE4-8BD5-5DD309B68D2A}">
      <dgm:prSet/>
      <dgm:spPr/>
      <dgm:t>
        <a:bodyPr/>
        <a:lstStyle/>
        <a:p>
          <a:endParaRPr lang="en-US"/>
        </a:p>
      </dgm:t>
    </dgm:pt>
    <dgm:pt modelId="{FFD11E49-CE01-4B55-990C-E0848FFD0271}" type="sibTrans" cxnId="{C8E3CDE2-E8D9-4BE4-8BD5-5DD309B68D2A}">
      <dgm:prSet/>
      <dgm:spPr/>
      <dgm:t>
        <a:bodyPr/>
        <a:lstStyle/>
        <a:p>
          <a:endParaRPr lang="en-US"/>
        </a:p>
      </dgm:t>
    </dgm:pt>
    <dgm:pt modelId="{FA24E10C-7694-43D4-B73C-5E41EBAC9852}" type="pres">
      <dgm:prSet presAssocID="{8839DB1A-0367-44BE-AC4B-D64C473C9220}" presName="root" presStyleCnt="0">
        <dgm:presLayoutVars>
          <dgm:dir/>
          <dgm:resizeHandles val="exact"/>
        </dgm:presLayoutVars>
      </dgm:prSet>
      <dgm:spPr/>
    </dgm:pt>
    <dgm:pt modelId="{69233432-07A0-4B38-B37F-EF2969E0D70A}" type="pres">
      <dgm:prSet presAssocID="{8839DB1A-0367-44BE-AC4B-D64C473C9220}" presName="container" presStyleCnt="0">
        <dgm:presLayoutVars>
          <dgm:dir/>
          <dgm:resizeHandles val="exact"/>
        </dgm:presLayoutVars>
      </dgm:prSet>
      <dgm:spPr/>
    </dgm:pt>
    <dgm:pt modelId="{77F22CB8-90CE-48E1-8F37-6ED39A2D75C0}" type="pres">
      <dgm:prSet presAssocID="{B3189A4F-08FE-43D3-8767-F51C92FCF239}" presName="compNode" presStyleCnt="0"/>
      <dgm:spPr/>
    </dgm:pt>
    <dgm:pt modelId="{E7F905EB-1A4E-441F-AF69-150A5FC1C041}" type="pres">
      <dgm:prSet presAssocID="{B3189A4F-08FE-43D3-8767-F51C92FCF239}" presName="iconBgRect" presStyleLbl="bgShp" presStyleIdx="0" presStyleCnt="4"/>
      <dgm:spPr/>
    </dgm:pt>
    <dgm:pt modelId="{B3C121D0-10E3-4023-B77C-175E4D6BA123}" type="pres">
      <dgm:prSet presAssocID="{B3189A4F-08FE-43D3-8767-F51C92FCF2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4B7F705-2BD0-488A-8784-4E4C71977C6E}" type="pres">
      <dgm:prSet presAssocID="{B3189A4F-08FE-43D3-8767-F51C92FCF239}" presName="spaceRect" presStyleCnt="0"/>
      <dgm:spPr/>
    </dgm:pt>
    <dgm:pt modelId="{026BA0E0-8B4D-41EF-BA07-5E96B4FC71BB}" type="pres">
      <dgm:prSet presAssocID="{B3189A4F-08FE-43D3-8767-F51C92FCF239}" presName="textRect" presStyleLbl="revTx" presStyleIdx="0" presStyleCnt="4">
        <dgm:presLayoutVars>
          <dgm:chMax val="1"/>
          <dgm:chPref val="1"/>
        </dgm:presLayoutVars>
      </dgm:prSet>
      <dgm:spPr/>
    </dgm:pt>
    <dgm:pt modelId="{0A30E24C-9FDA-4FFD-B7D1-45E4FFA80A82}" type="pres">
      <dgm:prSet presAssocID="{8BE3201B-C755-4D41-81DB-C67F4C052782}" presName="sibTrans" presStyleLbl="sibTrans2D1" presStyleIdx="0" presStyleCnt="0"/>
      <dgm:spPr/>
    </dgm:pt>
    <dgm:pt modelId="{D3708F36-AA89-4B40-A992-37D40F6C283A}" type="pres">
      <dgm:prSet presAssocID="{2064FE83-782B-42B5-A823-E087E43C1D62}" presName="compNode" presStyleCnt="0"/>
      <dgm:spPr/>
    </dgm:pt>
    <dgm:pt modelId="{6E080D3B-0C61-49FE-92A2-0B84B1033DE2}" type="pres">
      <dgm:prSet presAssocID="{2064FE83-782B-42B5-A823-E087E43C1D62}" presName="iconBgRect" presStyleLbl="bgShp" presStyleIdx="1" presStyleCnt="4"/>
      <dgm:spPr/>
    </dgm:pt>
    <dgm:pt modelId="{4842DB82-DD61-41D0-9964-4FF9304EAF58}" type="pres">
      <dgm:prSet presAssocID="{2064FE83-782B-42B5-A823-E087E43C1D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1378DBF-94D1-45EE-87A9-BA8409D37468}" type="pres">
      <dgm:prSet presAssocID="{2064FE83-782B-42B5-A823-E087E43C1D62}" presName="spaceRect" presStyleCnt="0"/>
      <dgm:spPr/>
    </dgm:pt>
    <dgm:pt modelId="{4467B3DB-4FB6-4088-BEB4-8E622781E960}" type="pres">
      <dgm:prSet presAssocID="{2064FE83-782B-42B5-A823-E087E43C1D62}" presName="textRect" presStyleLbl="revTx" presStyleIdx="1" presStyleCnt="4">
        <dgm:presLayoutVars>
          <dgm:chMax val="1"/>
          <dgm:chPref val="1"/>
        </dgm:presLayoutVars>
      </dgm:prSet>
      <dgm:spPr/>
    </dgm:pt>
    <dgm:pt modelId="{5BD077A2-2047-4429-8065-82C4CEBECBEE}" type="pres">
      <dgm:prSet presAssocID="{C59978BF-9E1A-40C6-B7DD-96090B70278A}" presName="sibTrans" presStyleLbl="sibTrans2D1" presStyleIdx="0" presStyleCnt="0"/>
      <dgm:spPr/>
    </dgm:pt>
    <dgm:pt modelId="{7F92ADE1-C429-4D16-A953-E0FBD17B93AE}" type="pres">
      <dgm:prSet presAssocID="{EB05BC58-90B2-4DEB-8D04-4688DC6B9CCD}" presName="compNode" presStyleCnt="0"/>
      <dgm:spPr/>
    </dgm:pt>
    <dgm:pt modelId="{7CC33B68-94E3-449F-BEF1-7C1E0A1FE0F9}" type="pres">
      <dgm:prSet presAssocID="{EB05BC58-90B2-4DEB-8D04-4688DC6B9CCD}" presName="iconBgRect" presStyleLbl="bgShp" presStyleIdx="2" presStyleCnt="4"/>
      <dgm:spPr/>
    </dgm:pt>
    <dgm:pt modelId="{F51C342B-135A-4319-B3D7-3F1562559B5B}" type="pres">
      <dgm:prSet presAssocID="{EB05BC58-90B2-4DEB-8D04-4688DC6B9C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7C5A97F-250B-4A61-A7D6-58B91019128B}" type="pres">
      <dgm:prSet presAssocID="{EB05BC58-90B2-4DEB-8D04-4688DC6B9CCD}" presName="spaceRect" presStyleCnt="0"/>
      <dgm:spPr/>
    </dgm:pt>
    <dgm:pt modelId="{FE8EEF62-B78E-4FF5-8C61-7485ED293E09}" type="pres">
      <dgm:prSet presAssocID="{EB05BC58-90B2-4DEB-8D04-4688DC6B9CCD}" presName="textRect" presStyleLbl="revTx" presStyleIdx="2" presStyleCnt="4">
        <dgm:presLayoutVars>
          <dgm:chMax val="1"/>
          <dgm:chPref val="1"/>
        </dgm:presLayoutVars>
      </dgm:prSet>
      <dgm:spPr/>
    </dgm:pt>
    <dgm:pt modelId="{F0D0FE18-948F-4D1C-9290-6B93DF357F9F}" type="pres">
      <dgm:prSet presAssocID="{50808AD7-42DD-4A84-81BB-82681685D7E9}" presName="sibTrans" presStyleLbl="sibTrans2D1" presStyleIdx="0" presStyleCnt="0"/>
      <dgm:spPr/>
    </dgm:pt>
    <dgm:pt modelId="{2E3ACF9C-2F53-462E-BAC6-70C2B7BFB87A}" type="pres">
      <dgm:prSet presAssocID="{87F155F7-F2EB-4396-9282-0C7FEFD67CE3}" presName="compNode" presStyleCnt="0"/>
      <dgm:spPr/>
    </dgm:pt>
    <dgm:pt modelId="{70F81DE5-2E43-445B-9BDF-8B2AB99592B8}" type="pres">
      <dgm:prSet presAssocID="{87F155F7-F2EB-4396-9282-0C7FEFD67CE3}" presName="iconBgRect" presStyleLbl="bgShp" presStyleIdx="3" presStyleCnt="4"/>
      <dgm:spPr/>
    </dgm:pt>
    <dgm:pt modelId="{023E5205-3F88-4F7C-9DFD-A02990648206}" type="pres">
      <dgm:prSet presAssocID="{87F155F7-F2EB-4396-9282-0C7FEFD67C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895F472-D025-46AA-8ACA-6BCC41937637}" type="pres">
      <dgm:prSet presAssocID="{87F155F7-F2EB-4396-9282-0C7FEFD67CE3}" presName="spaceRect" presStyleCnt="0"/>
      <dgm:spPr/>
    </dgm:pt>
    <dgm:pt modelId="{8F54E2E0-9220-4BF1-834F-A2AEC06AF46F}" type="pres">
      <dgm:prSet presAssocID="{87F155F7-F2EB-4396-9282-0C7FEFD67C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0BB26-BC55-4573-A665-D4D63F8E5856}" type="presOf" srcId="{B3189A4F-08FE-43D3-8767-F51C92FCF239}" destId="{026BA0E0-8B4D-41EF-BA07-5E96B4FC71BB}" srcOrd="0" destOrd="0" presId="urn:microsoft.com/office/officeart/2018/2/layout/IconCircleList"/>
    <dgm:cxn modelId="{3A4AF42F-078F-43A4-BFAE-7AA552378327}" srcId="{8839DB1A-0367-44BE-AC4B-D64C473C9220}" destId="{2064FE83-782B-42B5-A823-E087E43C1D62}" srcOrd="1" destOrd="0" parTransId="{1E4795D0-1EA1-4D74-A821-349BB2D6F9A6}" sibTransId="{C59978BF-9E1A-40C6-B7DD-96090B70278A}"/>
    <dgm:cxn modelId="{9C942B49-4F9C-40B9-A734-011714D4BD78}" type="presOf" srcId="{C59978BF-9E1A-40C6-B7DD-96090B70278A}" destId="{5BD077A2-2047-4429-8065-82C4CEBECBEE}" srcOrd="0" destOrd="0" presId="urn:microsoft.com/office/officeart/2018/2/layout/IconCircleList"/>
    <dgm:cxn modelId="{27F4A06F-3380-49BC-BBA6-6F94E093280B}" srcId="{8839DB1A-0367-44BE-AC4B-D64C473C9220}" destId="{B3189A4F-08FE-43D3-8767-F51C92FCF239}" srcOrd="0" destOrd="0" parTransId="{18DD6E02-FDC2-4539-84F0-B733D8758CC2}" sibTransId="{8BE3201B-C755-4D41-81DB-C67F4C052782}"/>
    <dgm:cxn modelId="{45CFED56-C33A-4CCD-8164-D477D24B6C81}" type="presOf" srcId="{8BE3201B-C755-4D41-81DB-C67F4C052782}" destId="{0A30E24C-9FDA-4FFD-B7D1-45E4FFA80A82}" srcOrd="0" destOrd="0" presId="urn:microsoft.com/office/officeart/2018/2/layout/IconCircleList"/>
    <dgm:cxn modelId="{3B335E79-7B9D-44DA-A53D-724B5952381B}" type="presOf" srcId="{EB05BC58-90B2-4DEB-8D04-4688DC6B9CCD}" destId="{FE8EEF62-B78E-4FF5-8C61-7485ED293E09}" srcOrd="0" destOrd="0" presId="urn:microsoft.com/office/officeart/2018/2/layout/IconCircleList"/>
    <dgm:cxn modelId="{803C4C7E-5832-4CE9-AD13-451CC4D8FD6F}" type="presOf" srcId="{2064FE83-782B-42B5-A823-E087E43C1D62}" destId="{4467B3DB-4FB6-4088-BEB4-8E622781E960}" srcOrd="0" destOrd="0" presId="urn:microsoft.com/office/officeart/2018/2/layout/IconCircleList"/>
    <dgm:cxn modelId="{24DD9786-12A1-46BE-83DB-5C96D9BD5837}" type="presOf" srcId="{8839DB1A-0367-44BE-AC4B-D64C473C9220}" destId="{FA24E10C-7694-43D4-B73C-5E41EBAC9852}" srcOrd="0" destOrd="0" presId="urn:microsoft.com/office/officeart/2018/2/layout/IconCircleList"/>
    <dgm:cxn modelId="{5302B4CF-72BA-405A-9216-F4B34E460F8C}" type="presOf" srcId="{87F155F7-F2EB-4396-9282-0C7FEFD67CE3}" destId="{8F54E2E0-9220-4BF1-834F-A2AEC06AF46F}" srcOrd="0" destOrd="0" presId="urn:microsoft.com/office/officeart/2018/2/layout/IconCircleList"/>
    <dgm:cxn modelId="{CCBD1DE0-29E8-4CB2-8E26-87F8AC8DD46A}" type="presOf" srcId="{50808AD7-42DD-4A84-81BB-82681685D7E9}" destId="{F0D0FE18-948F-4D1C-9290-6B93DF357F9F}" srcOrd="0" destOrd="0" presId="urn:microsoft.com/office/officeart/2018/2/layout/IconCircleList"/>
    <dgm:cxn modelId="{4FB261E2-E3B9-4811-AD51-D4269BB6303D}" srcId="{8839DB1A-0367-44BE-AC4B-D64C473C9220}" destId="{EB05BC58-90B2-4DEB-8D04-4688DC6B9CCD}" srcOrd="2" destOrd="0" parTransId="{5043ED4E-CF72-4CD5-B2B5-7B65049AC6F8}" sibTransId="{50808AD7-42DD-4A84-81BB-82681685D7E9}"/>
    <dgm:cxn modelId="{C8E3CDE2-E8D9-4BE4-8BD5-5DD309B68D2A}" srcId="{8839DB1A-0367-44BE-AC4B-D64C473C9220}" destId="{87F155F7-F2EB-4396-9282-0C7FEFD67CE3}" srcOrd="3" destOrd="0" parTransId="{730F14EA-7833-419F-9DC5-C2F298359F7D}" sibTransId="{FFD11E49-CE01-4B55-990C-E0848FFD0271}"/>
    <dgm:cxn modelId="{2B087126-6833-40F0-9319-B78D22626898}" type="presParOf" srcId="{FA24E10C-7694-43D4-B73C-5E41EBAC9852}" destId="{69233432-07A0-4B38-B37F-EF2969E0D70A}" srcOrd="0" destOrd="0" presId="urn:microsoft.com/office/officeart/2018/2/layout/IconCircleList"/>
    <dgm:cxn modelId="{E0679DB4-6414-4436-93D9-47BDE40D5C40}" type="presParOf" srcId="{69233432-07A0-4B38-B37F-EF2969E0D70A}" destId="{77F22CB8-90CE-48E1-8F37-6ED39A2D75C0}" srcOrd="0" destOrd="0" presId="urn:microsoft.com/office/officeart/2018/2/layout/IconCircleList"/>
    <dgm:cxn modelId="{8F745F27-13CA-4500-A027-CE7F13759117}" type="presParOf" srcId="{77F22CB8-90CE-48E1-8F37-6ED39A2D75C0}" destId="{E7F905EB-1A4E-441F-AF69-150A5FC1C041}" srcOrd="0" destOrd="0" presId="urn:microsoft.com/office/officeart/2018/2/layout/IconCircleList"/>
    <dgm:cxn modelId="{37035BBF-B41B-4707-B486-81E5E3928C06}" type="presParOf" srcId="{77F22CB8-90CE-48E1-8F37-6ED39A2D75C0}" destId="{B3C121D0-10E3-4023-B77C-175E4D6BA123}" srcOrd="1" destOrd="0" presId="urn:microsoft.com/office/officeart/2018/2/layout/IconCircleList"/>
    <dgm:cxn modelId="{2C2BA883-5253-4593-BCF4-D9E9AD1F1C09}" type="presParOf" srcId="{77F22CB8-90CE-48E1-8F37-6ED39A2D75C0}" destId="{24B7F705-2BD0-488A-8784-4E4C71977C6E}" srcOrd="2" destOrd="0" presId="urn:microsoft.com/office/officeart/2018/2/layout/IconCircleList"/>
    <dgm:cxn modelId="{416A4615-D398-4E5C-91BC-079A33581E93}" type="presParOf" srcId="{77F22CB8-90CE-48E1-8F37-6ED39A2D75C0}" destId="{026BA0E0-8B4D-41EF-BA07-5E96B4FC71BB}" srcOrd="3" destOrd="0" presId="urn:microsoft.com/office/officeart/2018/2/layout/IconCircleList"/>
    <dgm:cxn modelId="{E9E946C2-AEAB-4E96-BCC4-E37CB8C1E4E0}" type="presParOf" srcId="{69233432-07A0-4B38-B37F-EF2969E0D70A}" destId="{0A30E24C-9FDA-4FFD-B7D1-45E4FFA80A82}" srcOrd="1" destOrd="0" presId="urn:microsoft.com/office/officeart/2018/2/layout/IconCircleList"/>
    <dgm:cxn modelId="{559CB66E-E626-4D6A-AF76-C019602E7347}" type="presParOf" srcId="{69233432-07A0-4B38-B37F-EF2969E0D70A}" destId="{D3708F36-AA89-4B40-A992-37D40F6C283A}" srcOrd="2" destOrd="0" presId="urn:microsoft.com/office/officeart/2018/2/layout/IconCircleList"/>
    <dgm:cxn modelId="{29E375B5-2194-44BB-9109-5DF281376444}" type="presParOf" srcId="{D3708F36-AA89-4B40-A992-37D40F6C283A}" destId="{6E080D3B-0C61-49FE-92A2-0B84B1033DE2}" srcOrd="0" destOrd="0" presId="urn:microsoft.com/office/officeart/2018/2/layout/IconCircleList"/>
    <dgm:cxn modelId="{9FDC158C-CD5A-460E-B18A-5F85D4007317}" type="presParOf" srcId="{D3708F36-AA89-4B40-A992-37D40F6C283A}" destId="{4842DB82-DD61-41D0-9964-4FF9304EAF58}" srcOrd="1" destOrd="0" presId="urn:microsoft.com/office/officeart/2018/2/layout/IconCircleList"/>
    <dgm:cxn modelId="{F6A9ABA1-8326-4658-8E1A-401664967270}" type="presParOf" srcId="{D3708F36-AA89-4B40-A992-37D40F6C283A}" destId="{C1378DBF-94D1-45EE-87A9-BA8409D37468}" srcOrd="2" destOrd="0" presId="urn:microsoft.com/office/officeart/2018/2/layout/IconCircleList"/>
    <dgm:cxn modelId="{5B81B140-38F1-40A6-A0CD-459A5A9F3F1F}" type="presParOf" srcId="{D3708F36-AA89-4B40-A992-37D40F6C283A}" destId="{4467B3DB-4FB6-4088-BEB4-8E622781E960}" srcOrd="3" destOrd="0" presId="urn:microsoft.com/office/officeart/2018/2/layout/IconCircleList"/>
    <dgm:cxn modelId="{5E4AE1F2-E584-447E-9E5C-F81A77B219B6}" type="presParOf" srcId="{69233432-07A0-4B38-B37F-EF2969E0D70A}" destId="{5BD077A2-2047-4429-8065-82C4CEBECBEE}" srcOrd="3" destOrd="0" presId="urn:microsoft.com/office/officeart/2018/2/layout/IconCircleList"/>
    <dgm:cxn modelId="{433A3096-0A01-46F8-89FB-FB7CA1D87C0F}" type="presParOf" srcId="{69233432-07A0-4B38-B37F-EF2969E0D70A}" destId="{7F92ADE1-C429-4D16-A953-E0FBD17B93AE}" srcOrd="4" destOrd="0" presId="urn:microsoft.com/office/officeart/2018/2/layout/IconCircleList"/>
    <dgm:cxn modelId="{24B57D61-BA60-408F-96EB-15A36FAA68F1}" type="presParOf" srcId="{7F92ADE1-C429-4D16-A953-E0FBD17B93AE}" destId="{7CC33B68-94E3-449F-BEF1-7C1E0A1FE0F9}" srcOrd="0" destOrd="0" presId="urn:microsoft.com/office/officeart/2018/2/layout/IconCircleList"/>
    <dgm:cxn modelId="{D0A9B216-8D43-4DE8-9D8C-AC543EF49ABE}" type="presParOf" srcId="{7F92ADE1-C429-4D16-A953-E0FBD17B93AE}" destId="{F51C342B-135A-4319-B3D7-3F1562559B5B}" srcOrd="1" destOrd="0" presId="urn:microsoft.com/office/officeart/2018/2/layout/IconCircleList"/>
    <dgm:cxn modelId="{E2B3E0E7-BC79-4237-BE57-06E804535230}" type="presParOf" srcId="{7F92ADE1-C429-4D16-A953-E0FBD17B93AE}" destId="{A7C5A97F-250B-4A61-A7D6-58B91019128B}" srcOrd="2" destOrd="0" presId="urn:microsoft.com/office/officeart/2018/2/layout/IconCircleList"/>
    <dgm:cxn modelId="{9BA4B5AE-C70D-4BCD-B9F0-C512DF9EA4DE}" type="presParOf" srcId="{7F92ADE1-C429-4D16-A953-E0FBD17B93AE}" destId="{FE8EEF62-B78E-4FF5-8C61-7485ED293E09}" srcOrd="3" destOrd="0" presId="urn:microsoft.com/office/officeart/2018/2/layout/IconCircleList"/>
    <dgm:cxn modelId="{E7A304E1-DDF4-4CFB-BB77-1CB69F6CDB9A}" type="presParOf" srcId="{69233432-07A0-4B38-B37F-EF2969E0D70A}" destId="{F0D0FE18-948F-4D1C-9290-6B93DF357F9F}" srcOrd="5" destOrd="0" presId="urn:microsoft.com/office/officeart/2018/2/layout/IconCircleList"/>
    <dgm:cxn modelId="{9CA59591-CE74-42CD-8AEB-8D4419E62708}" type="presParOf" srcId="{69233432-07A0-4B38-B37F-EF2969E0D70A}" destId="{2E3ACF9C-2F53-462E-BAC6-70C2B7BFB87A}" srcOrd="6" destOrd="0" presId="urn:microsoft.com/office/officeart/2018/2/layout/IconCircleList"/>
    <dgm:cxn modelId="{9043CAAF-E4A8-4D07-A94C-4E43F2DACF18}" type="presParOf" srcId="{2E3ACF9C-2F53-462E-BAC6-70C2B7BFB87A}" destId="{70F81DE5-2E43-445B-9BDF-8B2AB99592B8}" srcOrd="0" destOrd="0" presId="urn:microsoft.com/office/officeart/2018/2/layout/IconCircleList"/>
    <dgm:cxn modelId="{3D3AD381-4555-43B9-B953-39ED99180638}" type="presParOf" srcId="{2E3ACF9C-2F53-462E-BAC6-70C2B7BFB87A}" destId="{023E5205-3F88-4F7C-9DFD-A02990648206}" srcOrd="1" destOrd="0" presId="urn:microsoft.com/office/officeart/2018/2/layout/IconCircleList"/>
    <dgm:cxn modelId="{75F3A7D1-FEF4-48CC-8EF5-437ACAE02D69}" type="presParOf" srcId="{2E3ACF9C-2F53-462E-BAC6-70C2B7BFB87A}" destId="{0895F472-D025-46AA-8ACA-6BCC41937637}" srcOrd="2" destOrd="0" presId="urn:microsoft.com/office/officeart/2018/2/layout/IconCircleList"/>
    <dgm:cxn modelId="{DE59D1B5-C59C-4258-AD9F-5E75D2B2BCA4}" type="presParOf" srcId="{2E3ACF9C-2F53-462E-BAC6-70C2B7BFB87A}" destId="{8F54E2E0-9220-4BF1-834F-A2AEC06AF4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915CB-5817-4495-A6E4-6239A9E50CD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5C3FF6-9DDA-4473-8B82-60BD831FFCB9}">
      <dgm:prSet/>
      <dgm:spPr/>
      <dgm:t>
        <a:bodyPr/>
        <a:lstStyle/>
        <a:p>
          <a:r>
            <a:rPr lang="en-US" dirty="0"/>
            <a:t>Preparation of data</a:t>
          </a:r>
        </a:p>
      </dgm:t>
    </dgm:pt>
    <dgm:pt modelId="{B38E6155-29E3-4D9B-8207-5E5F3E0B05F5}" type="parTrans" cxnId="{8018C4D5-35F3-48AE-9C23-1681227EDBF6}">
      <dgm:prSet/>
      <dgm:spPr/>
      <dgm:t>
        <a:bodyPr/>
        <a:lstStyle/>
        <a:p>
          <a:endParaRPr lang="en-US"/>
        </a:p>
      </dgm:t>
    </dgm:pt>
    <dgm:pt modelId="{8F0261B9-4969-4ADC-B4BF-0E03EB115756}" type="sibTrans" cxnId="{8018C4D5-35F3-48AE-9C23-1681227EDBF6}">
      <dgm:prSet/>
      <dgm:spPr/>
      <dgm:t>
        <a:bodyPr/>
        <a:lstStyle/>
        <a:p>
          <a:endParaRPr lang="en-US"/>
        </a:p>
      </dgm:t>
    </dgm:pt>
    <dgm:pt modelId="{BFE3A338-B4EE-4A8E-A61B-88384676FBF8}">
      <dgm:prSet/>
      <dgm:spPr/>
      <dgm:t>
        <a:bodyPr/>
        <a:lstStyle/>
        <a:p>
          <a:r>
            <a:rPr lang="en-US"/>
            <a:t>Visualization Overview</a:t>
          </a:r>
        </a:p>
      </dgm:t>
    </dgm:pt>
    <dgm:pt modelId="{A611A856-CCCC-4C8A-A363-FA4A79512445}" type="parTrans" cxnId="{022CB491-1521-4B81-92DF-1C51CF48E36A}">
      <dgm:prSet/>
      <dgm:spPr/>
      <dgm:t>
        <a:bodyPr/>
        <a:lstStyle/>
        <a:p>
          <a:endParaRPr lang="en-US"/>
        </a:p>
      </dgm:t>
    </dgm:pt>
    <dgm:pt modelId="{74FC6748-883F-4FDF-ADC8-E80C99490478}" type="sibTrans" cxnId="{022CB491-1521-4B81-92DF-1C51CF48E36A}">
      <dgm:prSet/>
      <dgm:spPr/>
      <dgm:t>
        <a:bodyPr/>
        <a:lstStyle/>
        <a:p>
          <a:endParaRPr lang="en-US"/>
        </a:p>
      </dgm:t>
    </dgm:pt>
    <dgm:pt modelId="{321CBE93-D7EA-40A9-AC6F-FDF33C6E4D83}">
      <dgm:prSet/>
      <dgm:spPr/>
      <dgm:t>
        <a:bodyPr/>
        <a:lstStyle/>
        <a:p>
          <a:r>
            <a:rPr lang="en-US"/>
            <a:t>Applying model</a:t>
          </a:r>
        </a:p>
      </dgm:t>
    </dgm:pt>
    <dgm:pt modelId="{C514D66D-D9A4-4861-A285-E4C5AF6443A7}" type="parTrans" cxnId="{6050195D-D5FF-49E1-896B-0F7D7AA8E429}">
      <dgm:prSet/>
      <dgm:spPr/>
      <dgm:t>
        <a:bodyPr/>
        <a:lstStyle/>
        <a:p>
          <a:endParaRPr lang="en-US"/>
        </a:p>
      </dgm:t>
    </dgm:pt>
    <dgm:pt modelId="{0A754982-B4FA-4C98-8B9E-AA6DD138B228}" type="sibTrans" cxnId="{6050195D-D5FF-49E1-896B-0F7D7AA8E429}">
      <dgm:prSet/>
      <dgm:spPr/>
      <dgm:t>
        <a:bodyPr/>
        <a:lstStyle/>
        <a:p>
          <a:endParaRPr lang="en-US"/>
        </a:p>
      </dgm:t>
    </dgm:pt>
    <dgm:pt modelId="{65860A72-D9F9-47A0-8388-22759D259B5B}">
      <dgm:prSet/>
      <dgm:spPr/>
      <dgm:t>
        <a:bodyPr/>
        <a:lstStyle/>
        <a:p>
          <a:r>
            <a:rPr lang="en-US"/>
            <a:t>Apply custom model</a:t>
          </a:r>
        </a:p>
      </dgm:t>
    </dgm:pt>
    <dgm:pt modelId="{28050ED0-5DD7-42A6-BEC9-DB6BF55D477C}" type="parTrans" cxnId="{9FEDDB99-187D-4296-B0BE-04257F3429B9}">
      <dgm:prSet/>
      <dgm:spPr/>
      <dgm:t>
        <a:bodyPr/>
        <a:lstStyle/>
        <a:p>
          <a:endParaRPr lang="en-US"/>
        </a:p>
      </dgm:t>
    </dgm:pt>
    <dgm:pt modelId="{13EB28A5-3C00-4F23-955C-A039FC184DA3}" type="sibTrans" cxnId="{9FEDDB99-187D-4296-B0BE-04257F3429B9}">
      <dgm:prSet/>
      <dgm:spPr/>
      <dgm:t>
        <a:bodyPr/>
        <a:lstStyle/>
        <a:p>
          <a:endParaRPr lang="en-US"/>
        </a:p>
      </dgm:t>
    </dgm:pt>
    <dgm:pt modelId="{629C1EA1-98F9-413E-A6B6-AE5425FD543B}">
      <dgm:prSet/>
      <dgm:spPr/>
      <dgm:t>
        <a:bodyPr/>
        <a:lstStyle/>
        <a:p>
          <a:r>
            <a:rPr lang="en-US"/>
            <a:t>Evaluate model</a:t>
          </a:r>
        </a:p>
      </dgm:t>
    </dgm:pt>
    <dgm:pt modelId="{91B55CA0-10BC-4710-963C-0D2CBF821ED8}" type="parTrans" cxnId="{B443F9E8-F834-440C-AB68-FDC353387D3F}">
      <dgm:prSet/>
      <dgm:spPr/>
      <dgm:t>
        <a:bodyPr/>
        <a:lstStyle/>
        <a:p>
          <a:endParaRPr lang="en-US"/>
        </a:p>
      </dgm:t>
    </dgm:pt>
    <dgm:pt modelId="{35F90B3E-0936-42B7-87BE-1D64403A5969}" type="sibTrans" cxnId="{B443F9E8-F834-440C-AB68-FDC353387D3F}">
      <dgm:prSet/>
      <dgm:spPr/>
      <dgm:t>
        <a:bodyPr/>
        <a:lstStyle/>
        <a:p>
          <a:endParaRPr lang="en-US"/>
        </a:p>
      </dgm:t>
    </dgm:pt>
    <dgm:pt modelId="{96419F0C-2B21-47B4-930B-1782EAE085CA}" type="pres">
      <dgm:prSet presAssocID="{881915CB-5817-4495-A6E4-6239A9E50CDC}" presName="outerComposite" presStyleCnt="0">
        <dgm:presLayoutVars>
          <dgm:chMax val="5"/>
          <dgm:dir/>
          <dgm:resizeHandles val="exact"/>
        </dgm:presLayoutVars>
      </dgm:prSet>
      <dgm:spPr/>
    </dgm:pt>
    <dgm:pt modelId="{1783C15C-FC7A-4159-9300-CC3799626B44}" type="pres">
      <dgm:prSet presAssocID="{881915CB-5817-4495-A6E4-6239A9E50CDC}" presName="dummyMaxCanvas" presStyleCnt="0">
        <dgm:presLayoutVars/>
      </dgm:prSet>
      <dgm:spPr/>
    </dgm:pt>
    <dgm:pt modelId="{C070733C-29F3-40FF-B02E-46FDA3AC1D4B}" type="pres">
      <dgm:prSet presAssocID="{881915CB-5817-4495-A6E4-6239A9E50CDC}" presName="FiveNodes_1" presStyleLbl="node1" presStyleIdx="0" presStyleCnt="5">
        <dgm:presLayoutVars>
          <dgm:bulletEnabled val="1"/>
        </dgm:presLayoutVars>
      </dgm:prSet>
      <dgm:spPr/>
    </dgm:pt>
    <dgm:pt modelId="{0C2C81EA-487E-43B2-B6BB-3448E142B012}" type="pres">
      <dgm:prSet presAssocID="{881915CB-5817-4495-A6E4-6239A9E50CDC}" presName="FiveNodes_2" presStyleLbl="node1" presStyleIdx="1" presStyleCnt="5">
        <dgm:presLayoutVars>
          <dgm:bulletEnabled val="1"/>
        </dgm:presLayoutVars>
      </dgm:prSet>
      <dgm:spPr/>
    </dgm:pt>
    <dgm:pt modelId="{34C4FF83-83EA-43CE-865A-4ECA7E66A0D6}" type="pres">
      <dgm:prSet presAssocID="{881915CB-5817-4495-A6E4-6239A9E50CDC}" presName="FiveNodes_3" presStyleLbl="node1" presStyleIdx="2" presStyleCnt="5">
        <dgm:presLayoutVars>
          <dgm:bulletEnabled val="1"/>
        </dgm:presLayoutVars>
      </dgm:prSet>
      <dgm:spPr/>
    </dgm:pt>
    <dgm:pt modelId="{480E0678-2FDD-4651-8467-13CF7F5C0D84}" type="pres">
      <dgm:prSet presAssocID="{881915CB-5817-4495-A6E4-6239A9E50CDC}" presName="FiveNodes_4" presStyleLbl="node1" presStyleIdx="3" presStyleCnt="5">
        <dgm:presLayoutVars>
          <dgm:bulletEnabled val="1"/>
        </dgm:presLayoutVars>
      </dgm:prSet>
      <dgm:spPr/>
    </dgm:pt>
    <dgm:pt modelId="{F8BD6FEB-3F65-438F-B971-76C611848674}" type="pres">
      <dgm:prSet presAssocID="{881915CB-5817-4495-A6E4-6239A9E50CDC}" presName="FiveNodes_5" presStyleLbl="node1" presStyleIdx="4" presStyleCnt="5">
        <dgm:presLayoutVars>
          <dgm:bulletEnabled val="1"/>
        </dgm:presLayoutVars>
      </dgm:prSet>
      <dgm:spPr/>
    </dgm:pt>
    <dgm:pt modelId="{1E578A5F-F9AB-4667-875D-9AC6DF3356B0}" type="pres">
      <dgm:prSet presAssocID="{881915CB-5817-4495-A6E4-6239A9E50CDC}" presName="FiveConn_1-2" presStyleLbl="fgAccFollowNode1" presStyleIdx="0" presStyleCnt="4">
        <dgm:presLayoutVars>
          <dgm:bulletEnabled val="1"/>
        </dgm:presLayoutVars>
      </dgm:prSet>
      <dgm:spPr/>
    </dgm:pt>
    <dgm:pt modelId="{DA854752-EA84-473B-8D4B-E6B8D5D1066D}" type="pres">
      <dgm:prSet presAssocID="{881915CB-5817-4495-A6E4-6239A9E50CDC}" presName="FiveConn_2-3" presStyleLbl="fgAccFollowNode1" presStyleIdx="1" presStyleCnt="4">
        <dgm:presLayoutVars>
          <dgm:bulletEnabled val="1"/>
        </dgm:presLayoutVars>
      </dgm:prSet>
      <dgm:spPr/>
    </dgm:pt>
    <dgm:pt modelId="{591AF89E-6C24-46BC-8E5D-203675FE0F0C}" type="pres">
      <dgm:prSet presAssocID="{881915CB-5817-4495-A6E4-6239A9E50CDC}" presName="FiveConn_3-4" presStyleLbl="fgAccFollowNode1" presStyleIdx="2" presStyleCnt="4">
        <dgm:presLayoutVars>
          <dgm:bulletEnabled val="1"/>
        </dgm:presLayoutVars>
      </dgm:prSet>
      <dgm:spPr/>
    </dgm:pt>
    <dgm:pt modelId="{1F302B5B-9A99-44EB-8787-8D1FC4D135CF}" type="pres">
      <dgm:prSet presAssocID="{881915CB-5817-4495-A6E4-6239A9E50CDC}" presName="FiveConn_4-5" presStyleLbl="fgAccFollowNode1" presStyleIdx="3" presStyleCnt="4">
        <dgm:presLayoutVars>
          <dgm:bulletEnabled val="1"/>
        </dgm:presLayoutVars>
      </dgm:prSet>
      <dgm:spPr/>
    </dgm:pt>
    <dgm:pt modelId="{64F5893D-8355-473B-A829-E30B595D58FF}" type="pres">
      <dgm:prSet presAssocID="{881915CB-5817-4495-A6E4-6239A9E50CDC}" presName="FiveNodes_1_text" presStyleLbl="node1" presStyleIdx="4" presStyleCnt="5">
        <dgm:presLayoutVars>
          <dgm:bulletEnabled val="1"/>
        </dgm:presLayoutVars>
      </dgm:prSet>
      <dgm:spPr/>
    </dgm:pt>
    <dgm:pt modelId="{0D3EA48E-5E8C-466F-BE29-EAC84A266C0D}" type="pres">
      <dgm:prSet presAssocID="{881915CB-5817-4495-A6E4-6239A9E50CDC}" presName="FiveNodes_2_text" presStyleLbl="node1" presStyleIdx="4" presStyleCnt="5">
        <dgm:presLayoutVars>
          <dgm:bulletEnabled val="1"/>
        </dgm:presLayoutVars>
      </dgm:prSet>
      <dgm:spPr/>
    </dgm:pt>
    <dgm:pt modelId="{07C2A379-BCFE-4781-A372-D9A62D2C77EA}" type="pres">
      <dgm:prSet presAssocID="{881915CB-5817-4495-A6E4-6239A9E50CDC}" presName="FiveNodes_3_text" presStyleLbl="node1" presStyleIdx="4" presStyleCnt="5">
        <dgm:presLayoutVars>
          <dgm:bulletEnabled val="1"/>
        </dgm:presLayoutVars>
      </dgm:prSet>
      <dgm:spPr/>
    </dgm:pt>
    <dgm:pt modelId="{688E1315-AEA7-4298-9D8B-CFEB6A6C25BB}" type="pres">
      <dgm:prSet presAssocID="{881915CB-5817-4495-A6E4-6239A9E50CDC}" presName="FiveNodes_4_text" presStyleLbl="node1" presStyleIdx="4" presStyleCnt="5">
        <dgm:presLayoutVars>
          <dgm:bulletEnabled val="1"/>
        </dgm:presLayoutVars>
      </dgm:prSet>
      <dgm:spPr/>
    </dgm:pt>
    <dgm:pt modelId="{D3439FD7-4FBB-4663-B843-C513B84471DC}" type="pres">
      <dgm:prSet presAssocID="{881915CB-5817-4495-A6E4-6239A9E50C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46CCA0A-7A80-4B22-8787-7B7D0F7F9788}" type="presOf" srcId="{DB5C3FF6-9DDA-4473-8B82-60BD831FFCB9}" destId="{64F5893D-8355-473B-A829-E30B595D58FF}" srcOrd="1" destOrd="0" presId="urn:microsoft.com/office/officeart/2005/8/layout/vProcess5"/>
    <dgm:cxn modelId="{B0E02F22-55FC-46F4-8FBB-932E20208A8E}" type="presOf" srcId="{BFE3A338-B4EE-4A8E-A61B-88384676FBF8}" destId="{0C2C81EA-487E-43B2-B6BB-3448E142B012}" srcOrd="0" destOrd="0" presId="urn:microsoft.com/office/officeart/2005/8/layout/vProcess5"/>
    <dgm:cxn modelId="{BD114D39-8E99-40D0-86F5-3E53D26DC8F3}" type="presOf" srcId="{321CBE93-D7EA-40A9-AC6F-FDF33C6E4D83}" destId="{34C4FF83-83EA-43CE-865A-4ECA7E66A0D6}" srcOrd="0" destOrd="0" presId="urn:microsoft.com/office/officeart/2005/8/layout/vProcess5"/>
    <dgm:cxn modelId="{F27B1E3A-27DB-45F7-BA91-45EC3B132849}" type="presOf" srcId="{0A754982-B4FA-4C98-8B9E-AA6DD138B228}" destId="{591AF89E-6C24-46BC-8E5D-203675FE0F0C}" srcOrd="0" destOrd="0" presId="urn:microsoft.com/office/officeart/2005/8/layout/vProcess5"/>
    <dgm:cxn modelId="{994BDE3E-E11E-458E-BEA8-49E2840D5C42}" type="presOf" srcId="{74FC6748-883F-4FDF-ADC8-E80C99490478}" destId="{DA854752-EA84-473B-8D4B-E6B8D5D1066D}" srcOrd="0" destOrd="0" presId="urn:microsoft.com/office/officeart/2005/8/layout/vProcess5"/>
    <dgm:cxn modelId="{6050195D-D5FF-49E1-896B-0F7D7AA8E429}" srcId="{881915CB-5817-4495-A6E4-6239A9E50CDC}" destId="{321CBE93-D7EA-40A9-AC6F-FDF33C6E4D83}" srcOrd="2" destOrd="0" parTransId="{C514D66D-D9A4-4861-A285-E4C5AF6443A7}" sibTransId="{0A754982-B4FA-4C98-8B9E-AA6DD138B228}"/>
    <dgm:cxn modelId="{8A7B2C5E-38C7-4B94-BC1E-72631546FFBD}" type="presOf" srcId="{65860A72-D9F9-47A0-8388-22759D259B5B}" destId="{480E0678-2FDD-4651-8467-13CF7F5C0D84}" srcOrd="0" destOrd="0" presId="urn:microsoft.com/office/officeart/2005/8/layout/vProcess5"/>
    <dgm:cxn modelId="{0EA12C63-3B2D-4323-840E-F6E20AAFAA87}" type="presOf" srcId="{DB5C3FF6-9DDA-4473-8B82-60BD831FFCB9}" destId="{C070733C-29F3-40FF-B02E-46FDA3AC1D4B}" srcOrd="0" destOrd="0" presId="urn:microsoft.com/office/officeart/2005/8/layout/vProcess5"/>
    <dgm:cxn modelId="{538A2B89-6B9D-4EE1-9C21-96BB08FB30CF}" type="presOf" srcId="{8F0261B9-4969-4ADC-B4BF-0E03EB115756}" destId="{1E578A5F-F9AB-4667-875D-9AC6DF3356B0}" srcOrd="0" destOrd="0" presId="urn:microsoft.com/office/officeart/2005/8/layout/vProcess5"/>
    <dgm:cxn modelId="{022CB491-1521-4B81-92DF-1C51CF48E36A}" srcId="{881915CB-5817-4495-A6E4-6239A9E50CDC}" destId="{BFE3A338-B4EE-4A8E-A61B-88384676FBF8}" srcOrd="1" destOrd="0" parTransId="{A611A856-CCCC-4C8A-A363-FA4A79512445}" sibTransId="{74FC6748-883F-4FDF-ADC8-E80C99490478}"/>
    <dgm:cxn modelId="{9FEDDB99-187D-4296-B0BE-04257F3429B9}" srcId="{881915CB-5817-4495-A6E4-6239A9E50CDC}" destId="{65860A72-D9F9-47A0-8388-22759D259B5B}" srcOrd="3" destOrd="0" parTransId="{28050ED0-5DD7-42A6-BEC9-DB6BF55D477C}" sibTransId="{13EB28A5-3C00-4F23-955C-A039FC184DA3}"/>
    <dgm:cxn modelId="{1419089A-6F1F-44D0-A3B0-39965F0FAA9C}" type="presOf" srcId="{65860A72-D9F9-47A0-8388-22759D259B5B}" destId="{688E1315-AEA7-4298-9D8B-CFEB6A6C25BB}" srcOrd="1" destOrd="0" presId="urn:microsoft.com/office/officeart/2005/8/layout/vProcess5"/>
    <dgm:cxn modelId="{19CAC3A9-BFBB-4E8C-AFDA-C114BBE8EBE4}" type="presOf" srcId="{629C1EA1-98F9-413E-A6B6-AE5425FD543B}" destId="{F8BD6FEB-3F65-438F-B971-76C611848674}" srcOrd="0" destOrd="0" presId="urn:microsoft.com/office/officeart/2005/8/layout/vProcess5"/>
    <dgm:cxn modelId="{A6E213BE-25CE-4DC8-B789-BEEC8317B556}" type="presOf" srcId="{629C1EA1-98F9-413E-A6B6-AE5425FD543B}" destId="{D3439FD7-4FBB-4663-B843-C513B84471DC}" srcOrd="1" destOrd="0" presId="urn:microsoft.com/office/officeart/2005/8/layout/vProcess5"/>
    <dgm:cxn modelId="{839F1FC4-A222-405F-8718-5FDC30A4DDD9}" type="presOf" srcId="{321CBE93-D7EA-40A9-AC6F-FDF33C6E4D83}" destId="{07C2A379-BCFE-4781-A372-D9A62D2C77EA}" srcOrd="1" destOrd="0" presId="urn:microsoft.com/office/officeart/2005/8/layout/vProcess5"/>
    <dgm:cxn modelId="{727344C4-88D0-4F1A-B97D-52068D7F7237}" type="presOf" srcId="{BFE3A338-B4EE-4A8E-A61B-88384676FBF8}" destId="{0D3EA48E-5E8C-466F-BE29-EAC84A266C0D}" srcOrd="1" destOrd="0" presId="urn:microsoft.com/office/officeart/2005/8/layout/vProcess5"/>
    <dgm:cxn modelId="{BC1F61CC-9003-4E63-AC75-0378DB9FCDCE}" type="presOf" srcId="{13EB28A5-3C00-4F23-955C-A039FC184DA3}" destId="{1F302B5B-9A99-44EB-8787-8D1FC4D135CF}" srcOrd="0" destOrd="0" presId="urn:microsoft.com/office/officeart/2005/8/layout/vProcess5"/>
    <dgm:cxn modelId="{938241D3-63D5-4B89-A583-3FD995567954}" type="presOf" srcId="{881915CB-5817-4495-A6E4-6239A9E50CDC}" destId="{96419F0C-2B21-47B4-930B-1782EAE085CA}" srcOrd="0" destOrd="0" presId="urn:microsoft.com/office/officeart/2005/8/layout/vProcess5"/>
    <dgm:cxn modelId="{8018C4D5-35F3-48AE-9C23-1681227EDBF6}" srcId="{881915CB-5817-4495-A6E4-6239A9E50CDC}" destId="{DB5C3FF6-9DDA-4473-8B82-60BD831FFCB9}" srcOrd="0" destOrd="0" parTransId="{B38E6155-29E3-4D9B-8207-5E5F3E0B05F5}" sibTransId="{8F0261B9-4969-4ADC-B4BF-0E03EB115756}"/>
    <dgm:cxn modelId="{B443F9E8-F834-440C-AB68-FDC353387D3F}" srcId="{881915CB-5817-4495-A6E4-6239A9E50CDC}" destId="{629C1EA1-98F9-413E-A6B6-AE5425FD543B}" srcOrd="4" destOrd="0" parTransId="{91B55CA0-10BC-4710-963C-0D2CBF821ED8}" sibTransId="{35F90B3E-0936-42B7-87BE-1D64403A5969}"/>
    <dgm:cxn modelId="{7AA54F18-C01F-44AA-9E22-A169AC3D4541}" type="presParOf" srcId="{96419F0C-2B21-47B4-930B-1782EAE085CA}" destId="{1783C15C-FC7A-4159-9300-CC3799626B44}" srcOrd="0" destOrd="0" presId="urn:microsoft.com/office/officeart/2005/8/layout/vProcess5"/>
    <dgm:cxn modelId="{A62BFA00-CACA-444E-9B28-558947AC97FA}" type="presParOf" srcId="{96419F0C-2B21-47B4-930B-1782EAE085CA}" destId="{C070733C-29F3-40FF-B02E-46FDA3AC1D4B}" srcOrd="1" destOrd="0" presId="urn:microsoft.com/office/officeart/2005/8/layout/vProcess5"/>
    <dgm:cxn modelId="{071CC34E-CBE8-471A-8C68-9617A5F290EE}" type="presParOf" srcId="{96419F0C-2B21-47B4-930B-1782EAE085CA}" destId="{0C2C81EA-487E-43B2-B6BB-3448E142B012}" srcOrd="2" destOrd="0" presId="urn:microsoft.com/office/officeart/2005/8/layout/vProcess5"/>
    <dgm:cxn modelId="{CE8125D9-7B94-40D8-94CC-DF65310BD9B1}" type="presParOf" srcId="{96419F0C-2B21-47B4-930B-1782EAE085CA}" destId="{34C4FF83-83EA-43CE-865A-4ECA7E66A0D6}" srcOrd="3" destOrd="0" presId="urn:microsoft.com/office/officeart/2005/8/layout/vProcess5"/>
    <dgm:cxn modelId="{482C2529-76C8-469A-ABEB-AB437C39C0C4}" type="presParOf" srcId="{96419F0C-2B21-47B4-930B-1782EAE085CA}" destId="{480E0678-2FDD-4651-8467-13CF7F5C0D84}" srcOrd="4" destOrd="0" presId="urn:microsoft.com/office/officeart/2005/8/layout/vProcess5"/>
    <dgm:cxn modelId="{96FD1C04-B83D-44D3-B8D8-E15235DC376C}" type="presParOf" srcId="{96419F0C-2B21-47B4-930B-1782EAE085CA}" destId="{F8BD6FEB-3F65-438F-B971-76C611848674}" srcOrd="5" destOrd="0" presId="urn:microsoft.com/office/officeart/2005/8/layout/vProcess5"/>
    <dgm:cxn modelId="{597286EB-20BE-4A6D-BD65-1CDF2EB5DE95}" type="presParOf" srcId="{96419F0C-2B21-47B4-930B-1782EAE085CA}" destId="{1E578A5F-F9AB-4667-875D-9AC6DF3356B0}" srcOrd="6" destOrd="0" presId="urn:microsoft.com/office/officeart/2005/8/layout/vProcess5"/>
    <dgm:cxn modelId="{08907736-4864-49FD-8315-EFC86FEDE3DE}" type="presParOf" srcId="{96419F0C-2B21-47B4-930B-1782EAE085CA}" destId="{DA854752-EA84-473B-8D4B-E6B8D5D1066D}" srcOrd="7" destOrd="0" presId="urn:microsoft.com/office/officeart/2005/8/layout/vProcess5"/>
    <dgm:cxn modelId="{DDAC9770-8858-4CB7-B97B-F8F42097F8F8}" type="presParOf" srcId="{96419F0C-2B21-47B4-930B-1782EAE085CA}" destId="{591AF89E-6C24-46BC-8E5D-203675FE0F0C}" srcOrd="8" destOrd="0" presId="urn:microsoft.com/office/officeart/2005/8/layout/vProcess5"/>
    <dgm:cxn modelId="{7709C7FB-6BE9-421B-983E-EEB1E8AE2021}" type="presParOf" srcId="{96419F0C-2B21-47B4-930B-1782EAE085CA}" destId="{1F302B5B-9A99-44EB-8787-8D1FC4D135CF}" srcOrd="9" destOrd="0" presId="urn:microsoft.com/office/officeart/2005/8/layout/vProcess5"/>
    <dgm:cxn modelId="{266B98C1-E3F9-4ECA-9617-EE4166AECFDF}" type="presParOf" srcId="{96419F0C-2B21-47B4-930B-1782EAE085CA}" destId="{64F5893D-8355-473B-A829-E30B595D58FF}" srcOrd="10" destOrd="0" presId="urn:microsoft.com/office/officeart/2005/8/layout/vProcess5"/>
    <dgm:cxn modelId="{88DA9EF3-7A55-4D12-93BC-95A63479AC92}" type="presParOf" srcId="{96419F0C-2B21-47B4-930B-1782EAE085CA}" destId="{0D3EA48E-5E8C-466F-BE29-EAC84A266C0D}" srcOrd="11" destOrd="0" presId="urn:microsoft.com/office/officeart/2005/8/layout/vProcess5"/>
    <dgm:cxn modelId="{A725E40D-3B39-458D-903E-D822694A390C}" type="presParOf" srcId="{96419F0C-2B21-47B4-930B-1782EAE085CA}" destId="{07C2A379-BCFE-4781-A372-D9A62D2C77EA}" srcOrd="12" destOrd="0" presId="urn:microsoft.com/office/officeart/2005/8/layout/vProcess5"/>
    <dgm:cxn modelId="{CA662987-A3BF-4E10-855D-63F676CFF413}" type="presParOf" srcId="{96419F0C-2B21-47B4-930B-1782EAE085CA}" destId="{688E1315-AEA7-4298-9D8B-CFEB6A6C25BB}" srcOrd="13" destOrd="0" presId="urn:microsoft.com/office/officeart/2005/8/layout/vProcess5"/>
    <dgm:cxn modelId="{0331B44E-90CC-43BE-96D6-12E2B2A90A23}" type="presParOf" srcId="{96419F0C-2B21-47B4-930B-1782EAE085CA}" destId="{D3439FD7-4FBB-4663-B843-C513B84471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9932-F0D4-4037-88D3-6CE3DF45C0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71C0CC4-E454-4C34-B289-D0C204FB8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</a:t>
          </a:r>
        </a:p>
      </dgm:t>
    </dgm:pt>
    <dgm:pt modelId="{560F7BDE-3A95-4A39-A459-D46AA59AA77D}" type="parTrans" cxnId="{2175DD92-D3AB-421F-A0BB-BC113003AB72}">
      <dgm:prSet/>
      <dgm:spPr/>
      <dgm:t>
        <a:bodyPr/>
        <a:lstStyle/>
        <a:p>
          <a:endParaRPr lang="en-US"/>
        </a:p>
      </dgm:t>
    </dgm:pt>
    <dgm:pt modelId="{BDCAFB3C-55FE-4B6C-B7E5-147A57EB13DB}" type="sibTrans" cxnId="{2175DD92-D3AB-421F-A0BB-BC113003AB72}">
      <dgm:prSet/>
      <dgm:spPr/>
      <dgm:t>
        <a:bodyPr/>
        <a:lstStyle/>
        <a:p>
          <a:endParaRPr lang="en-US"/>
        </a:p>
      </dgm:t>
    </dgm:pt>
    <dgm:pt modelId="{0C20F679-5C79-4D66-A984-1268CE4E5A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more data related to text, audio &amp; video</a:t>
          </a:r>
        </a:p>
      </dgm:t>
    </dgm:pt>
    <dgm:pt modelId="{9444D6A6-843F-4E15-A629-9970632379C3}" type="parTrans" cxnId="{31FCDC4A-3B4F-455C-8166-46C9B2911FC9}">
      <dgm:prSet/>
      <dgm:spPr/>
      <dgm:t>
        <a:bodyPr/>
        <a:lstStyle/>
        <a:p>
          <a:endParaRPr lang="en-US"/>
        </a:p>
      </dgm:t>
    </dgm:pt>
    <dgm:pt modelId="{B752A7C5-88BF-40E6-B096-8FAF3D9E8AEC}" type="sibTrans" cxnId="{31FCDC4A-3B4F-455C-8166-46C9B2911FC9}">
      <dgm:prSet/>
      <dgm:spPr/>
      <dgm:t>
        <a:bodyPr/>
        <a:lstStyle/>
        <a:p>
          <a:endParaRPr lang="en-US"/>
        </a:p>
      </dgm:t>
    </dgm:pt>
    <dgm:pt modelId="{21AC6E0B-40E2-4D3B-9DB3-38D6EDE95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</a:t>
          </a:r>
        </a:p>
      </dgm:t>
    </dgm:pt>
    <dgm:pt modelId="{789965AA-EF34-461B-89F0-A1917EAA13BF}" type="parTrans" cxnId="{F42D2201-D50C-4944-9544-718C37207819}">
      <dgm:prSet/>
      <dgm:spPr/>
      <dgm:t>
        <a:bodyPr/>
        <a:lstStyle/>
        <a:p>
          <a:endParaRPr lang="en-US"/>
        </a:p>
      </dgm:t>
    </dgm:pt>
    <dgm:pt modelId="{979ECA28-A9B1-4B62-8F97-707D5BABFD4E}" type="sibTrans" cxnId="{F42D2201-D50C-4944-9544-718C37207819}">
      <dgm:prSet/>
      <dgm:spPr/>
      <dgm:t>
        <a:bodyPr/>
        <a:lstStyle/>
        <a:p>
          <a:endParaRPr lang="en-US"/>
        </a:p>
      </dgm:t>
    </dgm:pt>
    <dgm:pt modelId="{BCDDB807-156F-4627-9B89-5EB15A05F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more with AWS SageMaker</a:t>
          </a:r>
        </a:p>
      </dgm:t>
    </dgm:pt>
    <dgm:pt modelId="{F41946FD-03EF-46E8-93B3-6BD3DB621945}" type="parTrans" cxnId="{3272B4A2-F0A3-4AC1-A05C-581AD5A32A95}">
      <dgm:prSet/>
      <dgm:spPr/>
      <dgm:t>
        <a:bodyPr/>
        <a:lstStyle/>
        <a:p>
          <a:endParaRPr lang="en-US"/>
        </a:p>
      </dgm:t>
    </dgm:pt>
    <dgm:pt modelId="{96037D8B-D38A-4E7E-AFAA-35B1345C2D4D}" type="sibTrans" cxnId="{3272B4A2-F0A3-4AC1-A05C-581AD5A32A95}">
      <dgm:prSet/>
      <dgm:spPr/>
      <dgm:t>
        <a:bodyPr/>
        <a:lstStyle/>
        <a:p>
          <a:endParaRPr lang="en-US"/>
        </a:p>
      </dgm:t>
    </dgm:pt>
    <dgm:pt modelId="{52391B3D-38A8-4FD0-BF1C-850E9A890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</a:t>
          </a:r>
        </a:p>
      </dgm:t>
    </dgm:pt>
    <dgm:pt modelId="{052E597A-5AEA-4C2C-9C7C-0113F27DAE98}" type="parTrans" cxnId="{1ACA0781-18AE-4264-A0F7-4C424343C4FB}">
      <dgm:prSet/>
      <dgm:spPr/>
      <dgm:t>
        <a:bodyPr/>
        <a:lstStyle/>
        <a:p>
          <a:endParaRPr lang="en-US"/>
        </a:p>
      </dgm:t>
    </dgm:pt>
    <dgm:pt modelId="{EA7A21FB-F81D-47E7-A3CD-77D7BDC7B975}" type="sibTrans" cxnId="{1ACA0781-18AE-4264-A0F7-4C424343C4FB}">
      <dgm:prSet/>
      <dgm:spPr/>
      <dgm:t>
        <a:bodyPr/>
        <a:lstStyle/>
        <a:p>
          <a:endParaRPr lang="en-US"/>
        </a:p>
      </dgm:t>
    </dgm:pt>
    <dgm:pt modelId="{349B2CBD-A62A-4E47-9F4C-1B49AAEE4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for real world problems</a:t>
          </a:r>
        </a:p>
      </dgm:t>
    </dgm:pt>
    <dgm:pt modelId="{6B9385D3-FA16-4C3D-B0C7-A9664FF70D50}" type="parTrans" cxnId="{E85D3397-8564-43C7-90F1-A79376734E48}">
      <dgm:prSet/>
      <dgm:spPr/>
      <dgm:t>
        <a:bodyPr/>
        <a:lstStyle/>
        <a:p>
          <a:endParaRPr lang="en-US"/>
        </a:p>
      </dgm:t>
    </dgm:pt>
    <dgm:pt modelId="{0BA2F7AB-E008-4741-AF74-F6821E7BEFD6}" type="sibTrans" cxnId="{E85D3397-8564-43C7-90F1-A79376734E48}">
      <dgm:prSet/>
      <dgm:spPr/>
      <dgm:t>
        <a:bodyPr/>
        <a:lstStyle/>
        <a:p>
          <a:endParaRPr lang="en-US"/>
        </a:p>
      </dgm:t>
    </dgm:pt>
    <dgm:pt modelId="{4037B5FF-6E10-4CEA-B4E7-F5A6F58001EB}" type="pres">
      <dgm:prSet presAssocID="{FDEF9932-F0D4-4037-88D3-6CE3DF45C09E}" presName="root" presStyleCnt="0">
        <dgm:presLayoutVars>
          <dgm:dir/>
          <dgm:resizeHandles val="exact"/>
        </dgm:presLayoutVars>
      </dgm:prSet>
      <dgm:spPr/>
    </dgm:pt>
    <dgm:pt modelId="{9F6EDB16-6DAD-4CB6-B551-A5A6B1261BBD}" type="pres">
      <dgm:prSet presAssocID="{171C0CC4-E454-4C34-B289-D0C204FB8969}" presName="compNode" presStyleCnt="0"/>
      <dgm:spPr/>
    </dgm:pt>
    <dgm:pt modelId="{027BF9A4-3A47-4F2B-BCA0-CB4072228E5E}" type="pres">
      <dgm:prSet presAssocID="{171C0CC4-E454-4C34-B289-D0C204FB8969}" presName="bgRect" presStyleLbl="bgShp" presStyleIdx="0" presStyleCnt="3"/>
      <dgm:spPr/>
    </dgm:pt>
    <dgm:pt modelId="{A5D01E36-3B53-4BFE-A22C-B7EB0CA3038C}" type="pres">
      <dgm:prSet presAssocID="{171C0CC4-E454-4C34-B289-D0C204FB89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925F30-CE9B-45A6-838B-731234D82D89}" type="pres">
      <dgm:prSet presAssocID="{171C0CC4-E454-4C34-B289-D0C204FB8969}" presName="spaceRect" presStyleCnt="0"/>
      <dgm:spPr/>
    </dgm:pt>
    <dgm:pt modelId="{339AB984-49EC-4302-B212-541F34212D4E}" type="pres">
      <dgm:prSet presAssocID="{171C0CC4-E454-4C34-B289-D0C204FB8969}" presName="parTx" presStyleLbl="revTx" presStyleIdx="0" presStyleCnt="6">
        <dgm:presLayoutVars>
          <dgm:chMax val="0"/>
          <dgm:chPref val="0"/>
        </dgm:presLayoutVars>
      </dgm:prSet>
      <dgm:spPr/>
    </dgm:pt>
    <dgm:pt modelId="{29C4471A-6B42-42E0-B1E7-9BA3A65A18A9}" type="pres">
      <dgm:prSet presAssocID="{171C0CC4-E454-4C34-B289-D0C204FB8969}" presName="desTx" presStyleLbl="revTx" presStyleIdx="1" presStyleCnt="6">
        <dgm:presLayoutVars/>
      </dgm:prSet>
      <dgm:spPr/>
    </dgm:pt>
    <dgm:pt modelId="{7D6A7BD5-C434-4D3F-BF5A-D28F01666BD3}" type="pres">
      <dgm:prSet presAssocID="{BDCAFB3C-55FE-4B6C-B7E5-147A57EB13DB}" presName="sibTrans" presStyleCnt="0"/>
      <dgm:spPr/>
    </dgm:pt>
    <dgm:pt modelId="{C52C1414-3837-4E68-ABE7-351009BD378A}" type="pres">
      <dgm:prSet presAssocID="{21AC6E0B-40E2-4D3B-9DB3-38D6EDE956C5}" presName="compNode" presStyleCnt="0"/>
      <dgm:spPr/>
    </dgm:pt>
    <dgm:pt modelId="{D65B4BB0-0C8F-4C02-AFD0-54443C814357}" type="pres">
      <dgm:prSet presAssocID="{21AC6E0B-40E2-4D3B-9DB3-38D6EDE956C5}" presName="bgRect" presStyleLbl="bgShp" presStyleIdx="1" presStyleCnt="3"/>
      <dgm:spPr/>
    </dgm:pt>
    <dgm:pt modelId="{AAE7B9A2-379E-4332-BAEE-C5A85FAD0B22}" type="pres">
      <dgm:prSet presAssocID="{21AC6E0B-40E2-4D3B-9DB3-38D6EDE956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0460C71-B367-4D63-855F-9FFE47D64E4C}" type="pres">
      <dgm:prSet presAssocID="{21AC6E0B-40E2-4D3B-9DB3-38D6EDE956C5}" presName="spaceRect" presStyleCnt="0"/>
      <dgm:spPr/>
    </dgm:pt>
    <dgm:pt modelId="{B6B43E62-150D-4066-A0DE-34E2905796D2}" type="pres">
      <dgm:prSet presAssocID="{21AC6E0B-40E2-4D3B-9DB3-38D6EDE956C5}" presName="parTx" presStyleLbl="revTx" presStyleIdx="2" presStyleCnt="6">
        <dgm:presLayoutVars>
          <dgm:chMax val="0"/>
          <dgm:chPref val="0"/>
        </dgm:presLayoutVars>
      </dgm:prSet>
      <dgm:spPr/>
    </dgm:pt>
    <dgm:pt modelId="{9D646FAC-62F3-4ADF-9558-6898E1EDBE53}" type="pres">
      <dgm:prSet presAssocID="{21AC6E0B-40E2-4D3B-9DB3-38D6EDE956C5}" presName="desTx" presStyleLbl="revTx" presStyleIdx="3" presStyleCnt="6">
        <dgm:presLayoutVars/>
      </dgm:prSet>
      <dgm:spPr/>
    </dgm:pt>
    <dgm:pt modelId="{048E4087-B351-4F68-BC7D-527492429FFA}" type="pres">
      <dgm:prSet presAssocID="{979ECA28-A9B1-4B62-8F97-707D5BABFD4E}" presName="sibTrans" presStyleCnt="0"/>
      <dgm:spPr/>
    </dgm:pt>
    <dgm:pt modelId="{E3E5D478-3A0D-406F-8282-527BA5E56E2B}" type="pres">
      <dgm:prSet presAssocID="{52391B3D-38A8-4FD0-BF1C-850E9A890DFD}" presName="compNode" presStyleCnt="0"/>
      <dgm:spPr/>
    </dgm:pt>
    <dgm:pt modelId="{CEBE6E17-D6A7-4A7B-AFA3-19CCBC217208}" type="pres">
      <dgm:prSet presAssocID="{52391B3D-38A8-4FD0-BF1C-850E9A890DFD}" presName="bgRect" presStyleLbl="bgShp" presStyleIdx="2" presStyleCnt="3"/>
      <dgm:spPr/>
    </dgm:pt>
    <dgm:pt modelId="{153CE36D-F146-4DF6-84FB-6E5193390923}" type="pres">
      <dgm:prSet presAssocID="{52391B3D-38A8-4FD0-BF1C-850E9A890D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C2BB5F-AF03-40DF-A751-5E26AE48925F}" type="pres">
      <dgm:prSet presAssocID="{52391B3D-38A8-4FD0-BF1C-850E9A890DFD}" presName="spaceRect" presStyleCnt="0"/>
      <dgm:spPr/>
    </dgm:pt>
    <dgm:pt modelId="{24DCCF12-13B0-4206-9517-447AEAA21972}" type="pres">
      <dgm:prSet presAssocID="{52391B3D-38A8-4FD0-BF1C-850E9A890DFD}" presName="parTx" presStyleLbl="revTx" presStyleIdx="4" presStyleCnt="6">
        <dgm:presLayoutVars>
          <dgm:chMax val="0"/>
          <dgm:chPref val="0"/>
        </dgm:presLayoutVars>
      </dgm:prSet>
      <dgm:spPr/>
    </dgm:pt>
    <dgm:pt modelId="{73A2A613-5274-4EBD-83B2-5C0C77A51E8A}" type="pres">
      <dgm:prSet presAssocID="{52391B3D-38A8-4FD0-BF1C-850E9A890DFD}" presName="desTx" presStyleLbl="revTx" presStyleIdx="5" presStyleCnt="6">
        <dgm:presLayoutVars/>
      </dgm:prSet>
      <dgm:spPr/>
    </dgm:pt>
  </dgm:ptLst>
  <dgm:cxnLst>
    <dgm:cxn modelId="{F42D2201-D50C-4944-9544-718C37207819}" srcId="{FDEF9932-F0D4-4037-88D3-6CE3DF45C09E}" destId="{21AC6E0B-40E2-4D3B-9DB3-38D6EDE956C5}" srcOrd="1" destOrd="0" parTransId="{789965AA-EF34-461B-89F0-A1917EAA13BF}" sibTransId="{979ECA28-A9B1-4B62-8F97-707D5BABFD4E}"/>
    <dgm:cxn modelId="{72C39717-A0A0-477C-8140-426B0A30AB30}" type="presOf" srcId="{171C0CC4-E454-4C34-B289-D0C204FB8969}" destId="{339AB984-49EC-4302-B212-541F34212D4E}" srcOrd="0" destOrd="0" presId="urn:microsoft.com/office/officeart/2018/2/layout/IconVerticalSolidList"/>
    <dgm:cxn modelId="{31FCDC4A-3B4F-455C-8166-46C9B2911FC9}" srcId="{171C0CC4-E454-4C34-B289-D0C204FB8969}" destId="{0C20F679-5C79-4D66-A984-1268CE4E5A4A}" srcOrd="0" destOrd="0" parTransId="{9444D6A6-843F-4E15-A629-9970632379C3}" sibTransId="{B752A7C5-88BF-40E6-B096-8FAF3D9E8AEC}"/>
    <dgm:cxn modelId="{7970D575-DA38-41E2-A194-41430398F568}" type="presOf" srcId="{FDEF9932-F0D4-4037-88D3-6CE3DF45C09E}" destId="{4037B5FF-6E10-4CEA-B4E7-F5A6F58001EB}" srcOrd="0" destOrd="0" presId="urn:microsoft.com/office/officeart/2018/2/layout/IconVerticalSolidList"/>
    <dgm:cxn modelId="{1C0B9D78-6EFD-453E-B3AB-E8C881B56A13}" type="presOf" srcId="{21AC6E0B-40E2-4D3B-9DB3-38D6EDE956C5}" destId="{B6B43E62-150D-4066-A0DE-34E2905796D2}" srcOrd="0" destOrd="0" presId="urn:microsoft.com/office/officeart/2018/2/layout/IconVerticalSolidList"/>
    <dgm:cxn modelId="{1ACA0781-18AE-4264-A0F7-4C424343C4FB}" srcId="{FDEF9932-F0D4-4037-88D3-6CE3DF45C09E}" destId="{52391B3D-38A8-4FD0-BF1C-850E9A890DFD}" srcOrd="2" destOrd="0" parTransId="{052E597A-5AEA-4C2C-9C7C-0113F27DAE98}" sibTransId="{EA7A21FB-F81D-47E7-A3CD-77D7BDC7B975}"/>
    <dgm:cxn modelId="{2175DD92-D3AB-421F-A0BB-BC113003AB72}" srcId="{FDEF9932-F0D4-4037-88D3-6CE3DF45C09E}" destId="{171C0CC4-E454-4C34-B289-D0C204FB8969}" srcOrd="0" destOrd="0" parTransId="{560F7BDE-3A95-4A39-A459-D46AA59AA77D}" sibTransId="{BDCAFB3C-55FE-4B6C-B7E5-147A57EB13DB}"/>
    <dgm:cxn modelId="{E85D3397-8564-43C7-90F1-A79376734E48}" srcId="{52391B3D-38A8-4FD0-BF1C-850E9A890DFD}" destId="{349B2CBD-A62A-4E47-9F4C-1B49AAEE4506}" srcOrd="0" destOrd="0" parTransId="{6B9385D3-FA16-4C3D-B0C7-A9664FF70D50}" sibTransId="{0BA2F7AB-E008-4741-AF74-F6821E7BEFD6}"/>
    <dgm:cxn modelId="{3272B4A2-F0A3-4AC1-A05C-581AD5A32A95}" srcId="{21AC6E0B-40E2-4D3B-9DB3-38D6EDE956C5}" destId="{BCDDB807-156F-4627-9B89-5EB15A05FD2F}" srcOrd="0" destOrd="0" parTransId="{F41946FD-03EF-46E8-93B3-6BD3DB621945}" sibTransId="{96037D8B-D38A-4E7E-AFAA-35B1345C2D4D}"/>
    <dgm:cxn modelId="{0E2992AE-BD20-4354-B14F-68F8B15A1FC9}" type="presOf" srcId="{BCDDB807-156F-4627-9B89-5EB15A05FD2F}" destId="{9D646FAC-62F3-4ADF-9558-6898E1EDBE53}" srcOrd="0" destOrd="0" presId="urn:microsoft.com/office/officeart/2018/2/layout/IconVerticalSolidList"/>
    <dgm:cxn modelId="{5FE7C5BC-A541-411D-9106-1E9CF3235CED}" type="presOf" srcId="{349B2CBD-A62A-4E47-9F4C-1B49AAEE4506}" destId="{73A2A613-5274-4EBD-83B2-5C0C77A51E8A}" srcOrd="0" destOrd="0" presId="urn:microsoft.com/office/officeart/2018/2/layout/IconVerticalSolidList"/>
    <dgm:cxn modelId="{3DD90DE6-D9A9-4450-8D53-018A21F3F473}" type="presOf" srcId="{52391B3D-38A8-4FD0-BF1C-850E9A890DFD}" destId="{24DCCF12-13B0-4206-9517-447AEAA21972}" srcOrd="0" destOrd="0" presId="urn:microsoft.com/office/officeart/2018/2/layout/IconVerticalSolidList"/>
    <dgm:cxn modelId="{287240F3-22E1-463A-A6C4-65AD4B7084AA}" type="presOf" srcId="{0C20F679-5C79-4D66-A984-1268CE4E5A4A}" destId="{29C4471A-6B42-42E0-B1E7-9BA3A65A18A9}" srcOrd="0" destOrd="0" presId="urn:microsoft.com/office/officeart/2018/2/layout/IconVerticalSolidList"/>
    <dgm:cxn modelId="{4228BA11-BE47-4A1B-96A8-13B44DD2C557}" type="presParOf" srcId="{4037B5FF-6E10-4CEA-B4E7-F5A6F58001EB}" destId="{9F6EDB16-6DAD-4CB6-B551-A5A6B1261BBD}" srcOrd="0" destOrd="0" presId="urn:microsoft.com/office/officeart/2018/2/layout/IconVerticalSolidList"/>
    <dgm:cxn modelId="{68F0D61C-595D-43FC-BB12-CEB220CFB67F}" type="presParOf" srcId="{9F6EDB16-6DAD-4CB6-B551-A5A6B1261BBD}" destId="{027BF9A4-3A47-4F2B-BCA0-CB4072228E5E}" srcOrd="0" destOrd="0" presId="urn:microsoft.com/office/officeart/2018/2/layout/IconVerticalSolidList"/>
    <dgm:cxn modelId="{D82040D2-9D17-4C75-B8F2-7F70240F1BCC}" type="presParOf" srcId="{9F6EDB16-6DAD-4CB6-B551-A5A6B1261BBD}" destId="{A5D01E36-3B53-4BFE-A22C-B7EB0CA3038C}" srcOrd="1" destOrd="0" presId="urn:microsoft.com/office/officeart/2018/2/layout/IconVerticalSolidList"/>
    <dgm:cxn modelId="{222D472E-7102-497B-B8A0-8EF365E34E27}" type="presParOf" srcId="{9F6EDB16-6DAD-4CB6-B551-A5A6B1261BBD}" destId="{CA925F30-CE9B-45A6-838B-731234D82D89}" srcOrd="2" destOrd="0" presId="urn:microsoft.com/office/officeart/2018/2/layout/IconVerticalSolidList"/>
    <dgm:cxn modelId="{B6EC919F-0E7F-47B1-8A07-02C4379100D9}" type="presParOf" srcId="{9F6EDB16-6DAD-4CB6-B551-A5A6B1261BBD}" destId="{339AB984-49EC-4302-B212-541F34212D4E}" srcOrd="3" destOrd="0" presId="urn:microsoft.com/office/officeart/2018/2/layout/IconVerticalSolidList"/>
    <dgm:cxn modelId="{5DE1B083-EC7A-4954-93FB-DD14D4ECA11A}" type="presParOf" srcId="{9F6EDB16-6DAD-4CB6-B551-A5A6B1261BBD}" destId="{29C4471A-6B42-42E0-B1E7-9BA3A65A18A9}" srcOrd="4" destOrd="0" presId="urn:microsoft.com/office/officeart/2018/2/layout/IconVerticalSolidList"/>
    <dgm:cxn modelId="{FB4C201B-8999-4A5F-B53A-C2A8EAD8A019}" type="presParOf" srcId="{4037B5FF-6E10-4CEA-B4E7-F5A6F58001EB}" destId="{7D6A7BD5-C434-4D3F-BF5A-D28F01666BD3}" srcOrd="1" destOrd="0" presId="urn:microsoft.com/office/officeart/2018/2/layout/IconVerticalSolidList"/>
    <dgm:cxn modelId="{9F12091E-493C-4BCF-973D-E8D02110D837}" type="presParOf" srcId="{4037B5FF-6E10-4CEA-B4E7-F5A6F58001EB}" destId="{C52C1414-3837-4E68-ABE7-351009BD378A}" srcOrd="2" destOrd="0" presId="urn:microsoft.com/office/officeart/2018/2/layout/IconVerticalSolidList"/>
    <dgm:cxn modelId="{9F964886-A17C-48C1-AB23-596E39CD9A43}" type="presParOf" srcId="{C52C1414-3837-4E68-ABE7-351009BD378A}" destId="{D65B4BB0-0C8F-4C02-AFD0-54443C814357}" srcOrd="0" destOrd="0" presId="urn:microsoft.com/office/officeart/2018/2/layout/IconVerticalSolidList"/>
    <dgm:cxn modelId="{E4D3481C-3B7D-46CC-99FC-893EF2FEB641}" type="presParOf" srcId="{C52C1414-3837-4E68-ABE7-351009BD378A}" destId="{AAE7B9A2-379E-4332-BAEE-C5A85FAD0B22}" srcOrd="1" destOrd="0" presId="urn:microsoft.com/office/officeart/2018/2/layout/IconVerticalSolidList"/>
    <dgm:cxn modelId="{70444CD7-F2AB-46CC-810E-45876955D5CB}" type="presParOf" srcId="{C52C1414-3837-4E68-ABE7-351009BD378A}" destId="{C0460C71-B367-4D63-855F-9FFE47D64E4C}" srcOrd="2" destOrd="0" presId="urn:microsoft.com/office/officeart/2018/2/layout/IconVerticalSolidList"/>
    <dgm:cxn modelId="{F1256763-CF69-4512-A7D8-CFC1D7C15115}" type="presParOf" srcId="{C52C1414-3837-4E68-ABE7-351009BD378A}" destId="{B6B43E62-150D-4066-A0DE-34E2905796D2}" srcOrd="3" destOrd="0" presId="urn:microsoft.com/office/officeart/2018/2/layout/IconVerticalSolidList"/>
    <dgm:cxn modelId="{7EAC49A8-E0B7-44BE-B2FC-6CC1AB8D38BB}" type="presParOf" srcId="{C52C1414-3837-4E68-ABE7-351009BD378A}" destId="{9D646FAC-62F3-4ADF-9558-6898E1EDBE53}" srcOrd="4" destOrd="0" presId="urn:microsoft.com/office/officeart/2018/2/layout/IconVerticalSolidList"/>
    <dgm:cxn modelId="{151439A8-99D9-4145-A4EF-4914B2882502}" type="presParOf" srcId="{4037B5FF-6E10-4CEA-B4E7-F5A6F58001EB}" destId="{048E4087-B351-4F68-BC7D-527492429FFA}" srcOrd="3" destOrd="0" presId="urn:microsoft.com/office/officeart/2018/2/layout/IconVerticalSolidList"/>
    <dgm:cxn modelId="{27AD0B88-60EA-410B-A9C1-785D3DF26559}" type="presParOf" srcId="{4037B5FF-6E10-4CEA-B4E7-F5A6F58001EB}" destId="{E3E5D478-3A0D-406F-8282-527BA5E56E2B}" srcOrd="4" destOrd="0" presId="urn:microsoft.com/office/officeart/2018/2/layout/IconVerticalSolidList"/>
    <dgm:cxn modelId="{B91449D8-F8A2-430E-A531-96C1DA665B36}" type="presParOf" srcId="{E3E5D478-3A0D-406F-8282-527BA5E56E2B}" destId="{CEBE6E17-D6A7-4A7B-AFA3-19CCBC217208}" srcOrd="0" destOrd="0" presId="urn:microsoft.com/office/officeart/2018/2/layout/IconVerticalSolidList"/>
    <dgm:cxn modelId="{89D37E49-891C-4FC0-8D7C-3C1641932382}" type="presParOf" srcId="{E3E5D478-3A0D-406F-8282-527BA5E56E2B}" destId="{153CE36D-F146-4DF6-84FB-6E5193390923}" srcOrd="1" destOrd="0" presId="urn:microsoft.com/office/officeart/2018/2/layout/IconVerticalSolidList"/>
    <dgm:cxn modelId="{F7801578-9EC9-499A-83AC-84FA80882183}" type="presParOf" srcId="{E3E5D478-3A0D-406F-8282-527BA5E56E2B}" destId="{D8C2BB5F-AF03-40DF-A751-5E26AE48925F}" srcOrd="2" destOrd="0" presId="urn:microsoft.com/office/officeart/2018/2/layout/IconVerticalSolidList"/>
    <dgm:cxn modelId="{C577165E-6C17-465D-B1DD-F14B50075003}" type="presParOf" srcId="{E3E5D478-3A0D-406F-8282-527BA5E56E2B}" destId="{24DCCF12-13B0-4206-9517-447AEAA21972}" srcOrd="3" destOrd="0" presId="urn:microsoft.com/office/officeart/2018/2/layout/IconVerticalSolidList"/>
    <dgm:cxn modelId="{49D4A6AD-CDA0-4547-9E8D-61AE72813FD9}" type="presParOf" srcId="{E3E5D478-3A0D-406F-8282-527BA5E56E2B}" destId="{73A2A613-5274-4EBD-83B2-5C0C77A51E8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FAE0C-EEF9-454D-97F4-CDDB27BD3549}">
      <dsp:nvSpPr>
        <dsp:cNvPr id="0" name=""/>
        <dsp:cNvSpPr/>
      </dsp:nvSpPr>
      <dsp:spPr>
        <a:xfrm>
          <a:off x="676137" y="857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</a:t>
          </a:r>
          <a:endParaRPr lang="en-CA" sz="800" kern="1200" dirty="0"/>
        </a:p>
      </dsp:txBody>
      <dsp:txXfrm>
        <a:off x="699751" y="24471"/>
        <a:ext cx="696983" cy="436509"/>
      </dsp:txXfrm>
    </dsp:sp>
    <dsp:sp modelId="{9A996FFD-B3D9-4514-B5C8-510B8A7B4496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1117088" y="205336"/>
              </a:moveTo>
              <a:arcTo wR="645108" hR="645108" stAng="19021396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2E045-D49B-4A31-BEC2-2B2226834E03}">
      <dsp:nvSpPr>
        <dsp:cNvPr id="0" name=""/>
        <dsp:cNvSpPr/>
      </dsp:nvSpPr>
      <dsp:spPr>
        <a:xfrm>
          <a:off x="123481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Understand</a:t>
          </a:r>
          <a:endParaRPr lang="en-CA" sz="1100" kern="1200" dirty="0"/>
        </a:p>
      </dsp:txBody>
      <dsp:txXfrm>
        <a:off x="1258431" y="992133"/>
        <a:ext cx="696983" cy="436509"/>
      </dsp:txXfrm>
    </dsp:sp>
    <dsp:sp modelId="{8C645836-67DF-435C-8BF4-DD858F860AC7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843014" y="1259109"/>
              </a:moveTo>
              <a:arcTo wR="645108" hR="645108" stAng="4328081" swAng="214383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8C70F-6CAD-46B5-807B-D7332689C720}">
      <dsp:nvSpPr>
        <dsp:cNvPr id="0" name=""/>
        <dsp:cNvSpPr/>
      </dsp:nvSpPr>
      <dsp:spPr>
        <a:xfrm>
          <a:off x="11745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</a:t>
          </a:r>
          <a:endParaRPr lang="en-CA" sz="1100" kern="1200" dirty="0"/>
        </a:p>
      </dsp:txBody>
      <dsp:txXfrm>
        <a:off x="141071" y="992133"/>
        <a:ext cx="696983" cy="436509"/>
      </dsp:txXfrm>
    </dsp:sp>
    <dsp:sp modelId="{EBFD0843-01C7-43A1-AB54-4F221FC87398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2088" y="593239"/>
              </a:moveTo>
              <a:arcTo wR="645108" hR="645108" stAng="11076703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FCC7F-0EC8-49D0-A7AE-B11A823F1154}">
      <dsp:nvSpPr>
        <dsp:cNvPr id="0" name=""/>
        <dsp:cNvSpPr/>
      </dsp:nvSpPr>
      <dsp:spPr>
        <a:xfrm>
          <a:off x="0" y="1832"/>
          <a:ext cx="4885203" cy="9285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403119-68B7-4EAA-91E7-0C0D186DFD8C}">
      <dsp:nvSpPr>
        <dsp:cNvPr id="0" name=""/>
        <dsp:cNvSpPr/>
      </dsp:nvSpPr>
      <dsp:spPr>
        <a:xfrm>
          <a:off x="280873" y="210745"/>
          <a:ext cx="510678" cy="510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862ED8-67A7-4127-B0B0-897936E5920C}">
      <dsp:nvSpPr>
        <dsp:cNvPr id="0" name=""/>
        <dsp:cNvSpPr/>
      </dsp:nvSpPr>
      <dsp:spPr>
        <a:xfrm>
          <a:off x="1072424" y="1832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the </a:t>
          </a:r>
          <a:r>
            <a:rPr lang="en-US" sz="1500" b="1" u="sng" kern="1200" dirty="0"/>
            <a:t>process</a:t>
          </a:r>
          <a:r>
            <a:rPr lang="en-US" sz="1500" kern="1200" dirty="0"/>
            <a:t> &amp; </a:t>
          </a:r>
          <a:r>
            <a:rPr lang="en-US" sz="1500" b="1" u="sng" kern="1200" dirty="0"/>
            <a:t>difference</a:t>
          </a:r>
          <a:r>
            <a:rPr lang="en-US" sz="1500" kern="1200" dirty="0"/>
            <a:t> by applying algorithms with </a:t>
          </a:r>
          <a:r>
            <a:rPr lang="en-US" sz="1500" b="1" u="sng" kern="1200" dirty="0"/>
            <a:t>custom models </a:t>
          </a:r>
          <a:r>
            <a:rPr lang="en-US" sz="1500" kern="1200" dirty="0"/>
            <a:t>and </a:t>
          </a:r>
          <a:r>
            <a:rPr lang="en-US" sz="1500" b="1" u="sng" kern="1200" dirty="0"/>
            <a:t>pre-build libraries </a:t>
          </a:r>
          <a:r>
            <a:rPr lang="en-US" sz="1500" kern="1200" dirty="0"/>
            <a:t>in Python</a:t>
          </a:r>
        </a:p>
      </dsp:txBody>
      <dsp:txXfrm>
        <a:off x="1072424" y="1832"/>
        <a:ext cx="3812778" cy="928506"/>
      </dsp:txXfrm>
    </dsp:sp>
    <dsp:sp modelId="{9D252BE4-40B9-4B19-A2CF-B1204D347D67}">
      <dsp:nvSpPr>
        <dsp:cNvPr id="0" name=""/>
        <dsp:cNvSpPr/>
      </dsp:nvSpPr>
      <dsp:spPr>
        <a:xfrm>
          <a:off x="0" y="1162464"/>
          <a:ext cx="4885203" cy="9285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25C37-10E4-4F9E-AEBB-80DF566ACA76}">
      <dsp:nvSpPr>
        <dsp:cNvPr id="0" name=""/>
        <dsp:cNvSpPr/>
      </dsp:nvSpPr>
      <dsp:spPr>
        <a:xfrm>
          <a:off x="280873" y="1371378"/>
          <a:ext cx="510678" cy="510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C02D83-58FF-4F52-8A21-4C0780CA43C3}">
      <dsp:nvSpPr>
        <dsp:cNvPr id="0" name=""/>
        <dsp:cNvSpPr/>
      </dsp:nvSpPr>
      <dsp:spPr>
        <a:xfrm>
          <a:off x="1072424" y="1162464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algorithm in most-demanded languages in the industry - </a:t>
          </a:r>
          <a:r>
            <a:rPr lang="en-US" sz="1500" b="1" u="sng" kern="1200" dirty="0"/>
            <a:t>Python &amp; R</a:t>
          </a:r>
        </a:p>
      </dsp:txBody>
      <dsp:txXfrm>
        <a:off x="1072424" y="1162464"/>
        <a:ext cx="3812778" cy="928506"/>
      </dsp:txXfrm>
    </dsp:sp>
    <dsp:sp modelId="{674D1A05-0A0D-4A00-BE48-5D1483D3D6B0}">
      <dsp:nvSpPr>
        <dsp:cNvPr id="0" name=""/>
        <dsp:cNvSpPr/>
      </dsp:nvSpPr>
      <dsp:spPr>
        <a:xfrm>
          <a:off x="0" y="2323097"/>
          <a:ext cx="4885203" cy="9285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B8FA46-E9BB-4F4A-B6B0-086542E22714}">
      <dsp:nvSpPr>
        <dsp:cNvPr id="0" name=""/>
        <dsp:cNvSpPr/>
      </dsp:nvSpPr>
      <dsp:spPr>
        <a:xfrm>
          <a:off x="280873" y="2532011"/>
          <a:ext cx="510678" cy="510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11B02-5F4D-424D-A8A8-FD42CDD0208E}">
      <dsp:nvSpPr>
        <dsp:cNvPr id="0" name=""/>
        <dsp:cNvSpPr/>
      </dsp:nvSpPr>
      <dsp:spPr>
        <a:xfrm>
          <a:off x="1072424" y="2323097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Compare</a:t>
          </a:r>
          <a:r>
            <a:rPr lang="en-US" sz="1500" kern="1200" dirty="0"/>
            <a:t> process, results and time complexity</a:t>
          </a:r>
        </a:p>
      </dsp:txBody>
      <dsp:txXfrm>
        <a:off x="1072424" y="2323097"/>
        <a:ext cx="3812778" cy="928506"/>
      </dsp:txXfrm>
    </dsp:sp>
    <dsp:sp modelId="{829CD841-EED4-4A5D-BC8D-0234E1C9DC5B}">
      <dsp:nvSpPr>
        <dsp:cNvPr id="0" name=""/>
        <dsp:cNvSpPr/>
      </dsp:nvSpPr>
      <dsp:spPr>
        <a:xfrm>
          <a:off x="0" y="3483730"/>
          <a:ext cx="4885203" cy="9285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96774B-E59A-4458-A054-8652E2AEA373}">
      <dsp:nvSpPr>
        <dsp:cNvPr id="0" name=""/>
        <dsp:cNvSpPr/>
      </dsp:nvSpPr>
      <dsp:spPr>
        <a:xfrm>
          <a:off x="280873" y="3692644"/>
          <a:ext cx="510678" cy="510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CE4669-D80D-4ED9-BF3B-3A66E2C498EB}">
      <dsp:nvSpPr>
        <dsp:cNvPr id="0" name=""/>
        <dsp:cNvSpPr/>
      </dsp:nvSpPr>
      <dsp:spPr>
        <a:xfrm>
          <a:off x="1072424" y="3483730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</a:t>
          </a:r>
          <a:r>
            <a:rPr lang="en-US" sz="1500" b="1" u="sng" kern="1200" dirty="0"/>
            <a:t>Amazon SageMaker </a:t>
          </a:r>
          <a:r>
            <a:rPr lang="en-US" sz="1500" kern="1200" dirty="0"/>
            <a:t>- understand the flow</a:t>
          </a:r>
        </a:p>
      </dsp:txBody>
      <dsp:txXfrm>
        <a:off x="1072424" y="3483730"/>
        <a:ext cx="3812778" cy="92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905EB-1A4E-441F-AF69-150A5FC1C041}">
      <dsp:nvSpPr>
        <dsp:cNvPr id="0" name=""/>
        <dsp:cNvSpPr/>
      </dsp:nvSpPr>
      <dsp:spPr>
        <a:xfrm>
          <a:off x="87658" y="137466"/>
          <a:ext cx="988588" cy="9885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21D0-10E3-4023-B77C-175E4D6BA123}">
      <dsp:nvSpPr>
        <dsp:cNvPr id="0" name=""/>
        <dsp:cNvSpPr/>
      </dsp:nvSpPr>
      <dsp:spPr>
        <a:xfrm>
          <a:off x="295262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A0E0-8B4D-41EF-BA07-5E96B4FC71BB}">
      <dsp:nvSpPr>
        <dsp:cNvPr id="0" name=""/>
        <dsp:cNvSpPr/>
      </dsp:nvSpPr>
      <dsp:spPr>
        <a:xfrm>
          <a:off x="1288087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 approach</a:t>
          </a:r>
        </a:p>
      </dsp:txBody>
      <dsp:txXfrm>
        <a:off x="1288087" y="137466"/>
        <a:ext cx="2330243" cy="988588"/>
      </dsp:txXfrm>
    </dsp:sp>
    <dsp:sp modelId="{6E080D3B-0C61-49FE-92A2-0B84B1033DE2}">
      <dsp:nvSpPr>
        <dsp:cNvPr id="0" name=""/>
        <dsp:cNvSpPr/>
      </dsp:nvSpPr>
      <dsp:spPr>
        <a:xfrm>
          <a:off x="4024358" y="137466"/>
          <a:ext cx="988588" cy="9885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2DB82-DD61-41D0-9964-4FF9304EAF58}">
      <dsp:nvSpPr>
        <dsp:cNvPr id="0" name=""/>
        <dsp:cNvSpPr/>
      </dsp:nvSpPr>
      <dsp:spPr>
        <a:xfrm>
          <a:off x="4231961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3DB-4FB6-4088-BEB4-8E622781E960}">
      <dsp:nvSpPr>
        <dsp:cNvPr id="0" name=""/>
        <dsp:cNvSpPr/>
      </dsp:nvSpPr>
      <dsp:spPr>
        <a:xfrm>
          <a:off x="5224786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Don't have a preliminary info on output values</a:t>
          </a:r>
        </a:p>
      </dsp:txBody>
      <dsp:txXfrm>
        <a:off x="5224786" y="137466"/>
        <a:ext cx="2330243" cy="988588"/>
      </dsp:txXfrm>
    </dsp:sp>
    <dsp:sp modelId="{7CC33B68-94E3-449F-BEF1-7C1E0A1FE0F9}">
      <dsp:nvSpPr>
        <dsp:cNvPr id="0" name=""/>
        <dsp:cNvSpPr/>
      </dsp:nvSpPr>
      <dsp:spPr>
        <a:xfrm>
          <a:off x="87658" y="1587329"/>
          <a:ext cx="988588" cy="9885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C342B-135A-4319-B3D7-3F1562559B5B}">
      <dsp:nvSpPr>
        <dsp:cNvPr id="0" name=""/>
        <dsp:cNvSpPr/>
      </dsp:nvSpPr>
      <dsp:spPr>
        <a:xfrm>
          <a:off x="295262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EF62-B78E-4FF5-8C61-7485ED293E09}">
      <dsp:nvSpPr>
        <dsp:cNvPr id="0" name=""/>
        <dsp:cNvSpPr/>
      </dsp:nvSpPr>
      <dsp:spPr>
        <a:xfrm>
          <a:off x="1288087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data to find some intrinsic structures in them</a:t>
          </a:r>
        </a:p>
      </dsp:txBody>
      <dsp:txXfrm>
        <a:off x="1288087" y="1587329"/>
        <a:ext cx="2330243" cy="988588"/>
      </dsp:txXfrm>
    </dsp:sp>
    <dsp:sp modelId="{70F81DE5-2E43-445B-9BDF-8B2AB99592B8}">
      <dsp:nvSpPr>
        <dsp:cNvPr id="0" name=""/>
        <dsp:cNvSpPr/>
      </dsp:nvSpPr>
      <dsp:spPr>
        <a:xfrm>
          <a:off x="4024358" y="1587329"/>
          <a:ext cx="988588" cy="9885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E5205-3F88-4F7C-9DFD-A02990648206}">
      <dsp:nvSpPr>
        <dsp:cNvPr id="0" name=""/>
        <dsp:cNvSpPr/>
      </dsp:nvSpPr>
      <dsp:spPr>
        <a:xfrm>
          <a:off x="4231961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4E2E0-9220-4BF1-834F-A2AEC06AF46F}">
      <dsp:nvSpPr>
        <dsp:cNvPr id="0" name=""/>
        <dsp:cNvSpPr/>
      </dsp:nvSpPr>
      <dsp:spPr>
        <a:xfrm>
          <a:off x="5224786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clustering algorithm technique like k-means algorithm.</a:t>
          </a:r>
        </a:p>
      </dsp:txBody>
      <dsp:txXfrm>
        <a:off x="5224786" y="1587329"/>
        <a:ext cx="2330243" cy="988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0733C-29F3-40FF-B02E-46FDA3AC1D4B}">
      <dsp:nvSpPr>
        <dsp:cNvPr id="0" name=""/>
        <dsp:cNvSpPr/>
      </dsp:nvSpPr>
      <dsp:spPr>
        <a:xfrm>
          <a:off x="0" y="0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Preparation of data</a:t>
          </a:r>
        </a:p>
      </dsp:txBody>
      <dsp:txXfrm>
        <a:off x="22032" y="22032"/>
        <a:ext cx="2720636" cy="708172"/>
      </dsp:txXfrm>
    </dsp:sp>
    <dsp:sp modelId="{0C2C81EA-487E-43B2-B6BB-3448E142B012}">
      <dsp:nvSpPr>
        <dsp:cNvPr id="0" name=""/>
        <dsp:cNvSpPr/>
      </dsp:nvSpPr>
      <dsp:spPr>
        <a:xfrm>
          <a:off x="270352" y="856714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Visualization Overview</a:t>
          </a:r>
        </a:p>
      </dsp:txBody>
      <dsp:txXfrm>
        <a:off x="292384" y="878746"/>
        <a:ext cx="2816999" cy="708172"/>
      </dsp:txXfrm>
    </dsp:sp>
    <dsp:sp modelId="{34C4FF83-83EA-43CE-865A-4ECA7E66A0D6}">
      <dsp:nvSpPr>
        <dsp:cNvPr id="0" name=""/>
        <dsp:cNvSpPr/>
      </dsp:nvSpPr>
      <dsp:spPr>
        <a:xfrm>
          <a:off x="540704" y="1713428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Applying model</a:t>
          </a:r>
        </a:p>
      </dsp:txBody>
      <dsp:txXfrm>
        <a:off x="562736" y="1735460"/>
        <a:ext cx="2816999" cy="708172"/>
      </dsp:txXfrm>
    </dsp:sp>
    <dsp:sp modelId="{480E0678-2FDD-4651-8467-13CF7F5C0D84}">
      <dsp:nvSpPr>
        <dsp:cNvPr id="0" name=""/>
        <dsp:cNvSpPr/>
      </dsp:nvSpPr>
      <dsp:spPr>
        <a:xfrm>
          <a:off x="811056" y="2570142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custom model</a:t>
          </a:r>
        </a:p>
      </dsp:txBody>
      <dsp:txXfrm>
        <a:off x="833088" y="2592174"/>
        <a:ext cx="2816999" cy="708172"/>
      </dsp:txXfrm>
    </dsp:sp>
    <dsp:sp modelId="{F8BD6FEB-3F65-438F-B971-76C611848674}">
      <dsp:nvSpPr>
        <dsp:cNvPr id="0" name=""/>
        <dsp:cNvSpPr/>
      </dsp:nvSpPr>
      <dsp:spPr>
        <a:xfrm>
          <a:off x="1081409" y="3426857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Evaluate model</a:t>
          </a:r>
        </a:p>
      </dsp:txBody>
      <dsp:txXfrm>
        <a:off x="1103441" y="3448889"/>
        <a:ext cx="2816999" cy="708172"/>
      </dsp:txXfrm>
    </dsp:sp>
    <dsp:sp modelId="{1E578A5F-F9AB-4667-875D-9AC6DF3356B0}">
      <dsp:nvSpPr>
        <dsp:cNvPr id="0" name=""/>
        <dsp:cNvSpPr/>
      </dsp:nvSpPr>
      <dsp:spPr>
        <a:xfrm>
          <a:off x="3131415" y="549550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241429" y="549550"/>
        <a:ext cx="268925" cy="367937"/>
      </dsp:txXfrm>
    </dsp:sp>
    <dsp:sp modelId="{DA854752-EA84-473B-8D4B-E6B8D5D1066D}">
      <dsp:nvSpPr>
        <dsp:cNvPr id="0" name=""/>
        <dsp:cNvSpPr/>
      </dsp:nvSpPr>
      <dsp:spPr>
        <a:xfrm>
          <a:off x="3401768" y="1406265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11782" y="1406265"/>
        <a:ext cx="268925" cy="367937"/>
      </dsp:txXfrm>
    </dsp:sp>
    <dsp:sp modelId="{591AF89E-6C24-46BC-8E5D-203675FE0F0C}">
      <dsp:nvSpPr>
        <dsp:cNvPr id="0" name=""/>
        <dsp:cNvSpPr/>
      </dsp:nvSpPr>
      <dsp:spPr>
        <a:xfrm>
          <a:off x="3672120" y="2250442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82134" y="2250442"/>
        <a:ext cx="268925" cy="367937"/>
      </dsp:txXfrm>
    </dsp:sp>
    <dsp:sp modelId="{1F302B5B-9A99-44EB-8787-8D1FC4D135CF}">
      <dsp:nvSpPr>
        <dsp:cNvPr id="0" name=""/>
        <dsp:cNvSpPr/>
      </dsp:nvSpPr>
      <dsp:spPr>
        <a:xfrm>
          <a:off x="3942472" y="3115514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52486" y="3115514"/>
        <a:ext cx="268925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BF9A4-3A47-4F2B-BCA0-CB4072228E5E}">
      <dsp:nvSpPr>
        <dsp:cNvPr id="0" name=""/>
        <dsp:cNvSpPr/>
      </dsp:nvSpPr>
      <dsp:spPr>
        <a:xfrm>
          <a:off x="0" y="294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01E36-3B53-4BFE-A22C-B7EB0CA3038C}">
      <dsp:nvSpPr>
        <dsp:cNvPr id="0" name=""/>
        <dsp:cNvSpPr/>
      </dsp:nvSpPr>
      <dsp:spPr>
        <a:xfrm>
          <a:off x="208398" y="155301"/>
          <a:ext cx="378906" cy="378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AB984-49EC-4302-B212-541F34212D4E}">
      <dsp:nvSpPr>
        <dsp:cNvPr id="0" name=""/>
        <dsp:cNvSpPr/>
      </dsp:nvSpPr>
      <dsp:spPr>
        <a:xfrm>
          <a:off x="795703" y="294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</a:t>
          </a:r>
        </a:p>
      </dsp:txBody>
      <dsp:txXfrm>
        <a:off x="795703" y="294"/>
        <a:ext cx="1852484" cy="688920"/>
      </dsp:txXfrm>
    </dsp:sp>
    <dsp:sp modelId="{29C4471A-6B42-42E0-B1E7-9BA3A65A18A9}">
      <dsp:nvSpPr>
        <dsp:cNvPr id="0" name=""/>
        <dsp:cNvSpPr/>
      </dsp:nvSpPr>
      <dsp:spPr>
        <a:xfrm>
          <a:off x="2648188" y="294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more data related to text, audio &amp; video</a:t>
          </a:r>
        </a:p>
      </dsp:txBody>
      <dsp:txXfrm>
        <a:off x="2648188" y="294"/>
        <a:ext cx="1468443" cy="688920"/>
      </dsp:txXfrm>
    </dsp:sp>
    <dsp:sp modelId="{D65B4BB0-0C8F-4C02-AFD0-54443C814357}">
      <dsp:nvSpPr>
        <dsp:cNvPr id="0" name=""/>
        <dsp:cNvSpPr/>
      </dsp:nvSpPr>
      <dsp:spPr>
        <a:xfrm>
          <a:off x="0" y="861445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7B9A2-379E-4332-BAEE-C5A85FAD0B22}">
      <dsp:nvSpPr>
        <dsp:cNvPr id="0" name=""/>
        <dsp:cNvSpPr/>
      </dsp:nvSpPr>
      <dsp:spPr>
        <a:xfrm>
          <a:off x="208398" y="1016452"/>
          <a:ext cx="378906" cy="378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43E62-150D-4066-A0DE-34E2905796D2}">
      <dsp:nvSpPr>
        <dsp:cNvPr id="0" name=""/>
        <dsp:cNvSpPr/>
      </dsp:nvSpPr>
      <dsp:spPr>
        <a:xfrm>
          <a:off x="795703" y="861445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795703" y="861445"/>
        <a:ext cx="1852484" cy="688920"/>
      </dsp:txXfrm>
    </dsp:sp>
    <dsp:sp modelId="{9D646FAC-62F3-4ADF-9558-6898E1EDBE53}">
      <dsp:nvSpPr>
        <dsp:cNvPr id="0" name=""/>
        <dsp:cNvSpPr/>
      </dsp:nvSpPr>
      <dsp:spPr>
        <a:xfrm>
          <a:off x="2648188" y="861445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Explore more with AWS SageMaker</a:t>
          </a:r>
        </a:p>
      </dsp:txBody>
      <dsp:txXfrm>
        <a:off x="2648188" y="861445"/>
        <a:ext cx="1468443" cy="688920"/>
      </dsp:txXfrm>
    </dsp:sp>
    <dsp:sp modelId="{CEBE6E17-D6A7-4A7B-AFA3-19CCBC217208}">
      <dsp:nvSpPr>
        <dsp:cNvPr id="0" name=""/>
        <dsp:cNvSpPr/>
      </dsp:nvSpPr>
      <dsp:spPr>
        <a:xfrm>
          <a:off x="0" y="1722596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CE36D-F146-4DF6-84FB-6E5193390923}">
      <dsp:nvSpPr>
        <dsp:cNvPr id="0" name=""/>
        <dsp:cNvSpPr/>
      </dsp:nvSpPr>
      <dsp:spPr>
        <a:xfrm>
          <a:off x="208398" y="1877603"/>
          <a:ext cx="378906" cy="378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CCF12-13B0-4206-9517-447AEAA21972}">
      <dsp:nvSpPr>
        <dsp:cNvPr id="0" name=""/>
        <dsp:cNvSpPr/>
      </dsp:nvSpPr>
      <dsp:spPr>
        <a:xfrm>
          <a:off x="795703" y="1722596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</a:t>
          </a:r>
        </a:p>
      </dsp:txBody>
      <dsp:txXfrm>
        <a:off x="795703" y="1722596"/>
        <a:ext cx="1852484" cy="688920"/>
      </dsp:txXfrm>
    </dsp:sp>
    <dsp:sp modelId="{73A2A613-5274-4EBD-83B2-5C0C77A51E8A}">
      <dsp:nvSpPr>
        <dsp:cNvPr id="0" name=""/>
        <dsp:cNvSpPr/>
      </dsp:nvSpPr>
      <dsp:spPr>
        <a:xfrm>
          <a:off x="2648188" y="1722596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for real world problems</a:t>
          </a:r>
        </a:p>
      </dsp:txBody>
      <dsp:txXfrm>
        <a:off x="2648188" y="1722596"/>
        <a:ext cx="1468443" cy="68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25b3053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25b3053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25b3053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25b3053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2553ab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2553ab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2553ab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2553ab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25b305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25b305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25b30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25b30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25b3053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25b3053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25b3053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25b3053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74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e096a0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e096a0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26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9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25b3053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25b3053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37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25b305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25b305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25b3053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25b3053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2553ab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2553ab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25b305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25b305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25b3053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25b3053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84837aa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84837aa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e096a0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e096a0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e096a0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e096a0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e096a0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e096a04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e096a0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e096a0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00cbe6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00cbe6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00cbe64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00cbe64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00cbe64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00cbe64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9883-72D9-4B47-B678-82DE13CEE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99A57-9301-4B1D-9380-EBEC6830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F97B-65EC-4ED0-88BE-2B3CFB02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D00-6EB6-4F84-AA9E-64136C0B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9DB4-5624-44CE-B24D-331C105D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849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748C-DAB8-4408-9113-1B48823A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BD13-2EFF-46B8-A8AE-828046CF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2374-5621-4863-968A-C6D4140C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58FD9-B8F2-48C9-9DD9-F77E0576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A762-BF0F-4EBC-9E2A-63A0E03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0365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B494-5C69-4030-ADF9-B2D8424B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0FA15-F946-4928-979B-1151E609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C412-6023-40DD-9314-A4D5D75F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707D-B329-4519-BA42-AF4BA84F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4FB7-325A-4DFB-8790-4752194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410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18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46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166-71A4-4F81-8411-3705C9996A7F}" type="datetime1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5147-6B05-48CE-A9F9-85A4A99D4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60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26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40732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776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81238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D286-7B4E-4F22-B849-A4FEAE7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9485-0ABE-4306-AD82-41B0CE92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8932-69D4-4CEC-96E0-A8EB3F70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ACC5-FE1C-4A92-A820-BED9AD1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0097-3FB0-4072-A425-047DD0B4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746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2689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9630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397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6694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0255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07702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957212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271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3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33C1-8792-4186-BD3A-BCA4C4C8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21E0-82D3-4A19-A9F6-C0259449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3BD54-EC04-496A-BEB0-D9528BC7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29B8-77B2-456F-98AD-566FBBBA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4974-14F2-4FD7-9AEF-6A93496D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3104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22A-59D3-4CC7-9A59-349AB828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CC58-6E2E-4C79-85ED-32CE1AB1E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A08A1-DB95-41B8-81DE-4F2E0FEB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AC6B9-80B5-45CA-9F66-8407E06C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32A29-D59E-4140-A66A-515B487F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5200F-1F36-435D-BBEB-7D95CD9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927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2EB-DD31-475F-A38B-9EEB5359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99AD-6D7E-4C5A-AAE4-F7C23C1C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822E2-1635-41B1-B106-D672DA8B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F701C-53F3-4482-AAD2-34A64150E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1AE88-17A4-499A-B925-BFBEE9911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81712-1735-450C-9AEE-58658286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D0793-135C-4BC2-8B8F-ECF98AFA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1B53B-B772-410E-8146-69B0BECF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075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DDB7-E042-4243-A136-A7ACE94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DBC2D-094F-4FA7-A4DF-A0E844B6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B8324-CFB2-45AE-B146-FAF91A71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EB13-BE30-4118-B8D6-798D042F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3142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23FC4-F674-47AA-A22F-256662A2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CE20-974D-47BC-8858-FED847BD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4024-8B9E-4CFA-A055-A35018E9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4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5BC-B95D-4F1E-A8F5-0FC61D3F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8261-F611-445B-942A-5CD42DBD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FB2CE-32B5-4B1C-B388-F13F03969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0D8C-E140-4728-A2AE-DA09E9C7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EC8D-88B7-4262-B317-4D5C528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DD65D-4374-498F-987C-0F684CF1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399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B2D8-D49C-46C5-84F0-F6E3D328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DE246-C7AD-4244-B585-BBB890D26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F4FE-5D7B-45B5-B092-75D8D2E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23CB-766D-4012-8068-EF62507F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7A86-4699-4026-9712-90D658DC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12BD-809A-40FC-B867-DF9F4DAE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224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FA8D-A41C-473A-9C37-C5DF16E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46434-930A-4EEB-B28F-1C4CC97C1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3907-EEE9-4FDE-9931-C78102669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7B18-7144-4251-B414-63DCDDE2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546A-BC40-4A1D-9FEE-7FD1C250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23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16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4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wslabs/amazon-sagemakerexamples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hyperlink" Target="https://www.researchgate.net/publication/264238827_Hospitality_and_Tourism_Online_Reviews_Recent_Trends_and_Future_Directions" TargetMode="External"/><Relationship Id="rId12" Type="http://schemas.openxmlformats.org/officeDocument/2006/relationships/hyperlink" Target="https://towardsdatascience.com/understanding-k-means-clustering-in-machine-learning-6a6e67336aa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researchgate.net/publication/221357282_Use_and_Impact_of_Online_Travel_Reviews" TargetMode="External"/><Relationship Id="rId11" Type="http://schemas.openxmlformats.org/officeDocument/2006/relationships/hyperlink" Target="https://www.datacamp.com/community/tutorials/r-packages-guide" TargetMode="External"/><Relationship Id="rId5" Type="http://schemas.openxmlformats.org/officeDocument/2006/relationships/hyperlink" Target="https://ieeexplore.ieee.org/document/8635080" TargetMode="External"/><Relationship Id="rId10" Type="http://schemas.openxmlformats.org/officeDocument/2006/relationships/hyperlink" Target="https://docs.python.org/3/library/" TargetMode="External"/><Relationship Id="rId4" Type="http://schemas.openxmlformats.org/officeDocument/2006/relationships/hyperlink" Target="https://github.com/aws/sagemaker-python-sdk" TargetMode="External"/><Relationship Id="rId9" Type="http://schemas.openxmlformats.org/officeDocument/2006/relationships/hyperlink" Target="https://www.dataquest.io/blog/python-vs-r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Tarvel+Review+Rati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9175F7-BA71-4153-977D-DDFD028EE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10136"/>
              </p:ext>
            </p:extLst>
          </p:nvPr>
        </p:nvGraphicFramePr>
        <p:xfrm>
          <a:off x="7047514" y="44479"/>
          <a:ext cx="2096486" cy="162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891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tx1"/>
                </a:solidFill>
              </a:rPr>
              <a:t>Travel Review Ratings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1999" y="1982266"/>
            <a:ext cx="3999900" cy="188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Presented By,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Rajaraman Ganesan – 251056279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Vatsal Shah – 251041322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6" y="2217778"/>
            <a:ext cx="2748046" cy="17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DE9C5E3F-1E91-4333-93EB-D2EE5259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" y="18918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416C0E99-166B-4D28-8997-9471F2F8F845}"/>
              </a:ext>
            </a:extLst>
          </p:cNvPr>
          <p:cNvSpPr txBox="1">
            <a:spLocks/>
          </p:cNvSpPr>
          <p:nvPr/>
        </p:nvSpPr>
        <p:spPr>
          <a:xfrm>
            <a:off x="-141736" y="817263"/>
            <a:ext cx="9144000" cy="5320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209A0-D6D2-42A2-9ED6-5C1CF32FA84C}"/>
              </a:ext>
            </a:extLst>
          </p:cNvPr>
          <p:cNvSpPr/>
          <p:nvPr/>
        </p:nvSpPr>
        <p:spPr>
          <a:xfrm>
            <a:off x="0" y="4457887"/>
            <a:ext cx="9144001" cy="608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Department of Electrical &amp; Computer Engineering (M.Engg)</a:t>
            </a:r>
            <a:endParaRPr lang="en-US" sz="1200" b="1" dirty="0"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Western University, Canada</a:t>
            </a:r>
            <a:endParaRPr lang="en-US" sz="1200" b="1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8C628-548F-40E7-AD5C-308A0435E667}"/>
              </a:ext>
            </a:extLst>
          </p:cNvPr>
          <p:cNvSpPr/>
          <p:nvPr/>
        </p:nvSpPr>
        <p:spPr>
          <a:xfrm>
            <a:off x="3215699" y="822809"/>
            <a:ext cx="2712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buSzPct val="80000"/>
            </a:pPr>
            <a:r>
              <a:rPr lang="en-US" b="1" dirty="0"/>
              <a:t>Subject: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3483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011" y="5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56461" y="62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Shows 24 categories reviewed by users </a:t>
            </a:r>
            <a:r>
              <a:rPr lang="en-CA" sz="1800" dirty="0"/>
              <a:t>with hist diagram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3F2C3-0844-417A-8016-5C8E0FE74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" t="9364" r="8115" b="7157"/>
          <a:stretch/>
        </p:blipFill>
        <p:spPr>
          <a:xfrm>
            <a:off x="249010" y="1125840"/>
            <a:ext cx="8166027" cy="351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29079-02C1-48A3-AB40-E7405D8C2CC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 dirty="0"/>
              <a:t>Continue…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2FC3827-6051-488F-9B5B-6A2A1378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4" t="9345" r="9023" b="5428"/>
          <a:stretch/>
        </p:blipFill>
        <p:spPr>
          <a:xfrm>
            <a:off x="521145" y="1012469"/>
            <a:ext cx="7919470" cy="375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7BDAA-4934-44B2-8B19-0E4334B0BAE9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C3A3D-0702-4C28-9F68-C2076C51F763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density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583239A-45EF-4177-BB1A-88DD76E9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t="8774" r="8041" b="5898"/>
          <a:stretch/>
        </p:blipFill>
        <p:spPr>
          <a:xfrm>
            <a:off x="254178" y="832777"/>
            <a:ext cx="8266422" cy="394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0C006-EA61-44B6-BBE1-688B7E62E8D0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10" name="Google Shape;106;p21">
            <a:extLst>
              <a:ext uri="{FF2B5EF4-FFF2-40B4-BE49-F238E27FC236}">
                <a16:creationId xmlns:a16="http://schemas.microsoft.com/office/drawing/2014/main" id="{1B7525A4-79D3-4DA1-9593-DEC72D1A6E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/>
              <a:t>Continue…</a:t>
            </a:r>
            <a:endParaRPr lang="en-CA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D2D8D0-33A3-48DB-94A6-EDBF58D01CC1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box plot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23301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 indent="-342900" algn="just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Within-cluster sum of squares is a measure of the variability of the observations within each cluster</a:t>
            </a: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Idea behind using elbow method to choose after which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 is almost constant.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886BA796-2EBB-41FB-B9B3-2F50463850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3718" y="2176721"/>
            <a:ext cx="3809675" cy="2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B9F58-16F0-4D95-943A-52FBAF90C4D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  <p:extLst>
      <p:ext uri="{BB962C8B-B14F-4D97-AF65-F5344CB8AC3E}">
        <p14:creationId xmlns:p14="http://schemas.microsoft.com/office/powerpoint/2010/main" val="69147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Initialize k points, randomly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of clusters are determined by elbow curve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31;p24">
            <a:extLst>
              <a:ext uri="{FF2B5EF4-FFF2-40B4-BE49-F238E27FC236}">
                <a16:creationId xmlns:a16="http://schemas.microsoft.com/office/drawing/2014/main" id="{9933ECD8-0DAE-48B1-AACE-3D9AA0CDB3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393" y="2074524"/>
            <a:ext cx="5847474" cy="290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4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Dist. between data points and centroid are computed.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Based on min. Distance, data are divided into groups.</a:t>
            </a: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39;p25">
            <a:extLst>
              <a:ext uri="{FF2B5EF4-FFF2-40B4-BE49-F238E27FC236}">
                <a16:creationId xmlns:a16="http://schemas.microsoft.com/office/drawing/2014/main" id="{6885467E-4057-4F67-A940-77304CB938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6500" y="2054725"/>
            <a:ext cx="5774699" cy="29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0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Compute the mean of all three dots.</a:t>
            </a:r>
          </a:p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Reposition blue, green, pink cluster centroid to this mean.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47;p26">
            <a:extLst>
              <a:ext uri="{FF2B5EF4-FFF2-40B4-BE49-F238E27FC236}">
                <a16:creationId xmlns:a16="http://schemas.microsoft.com/office/drawing/2014/main" id="{B508BEF9-D713-44A8-8C66-EF110144D5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9400" y="2148725"/>
            <a:ext cx="4989500" cy="285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7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Redo the above steps till cluster stop changing their positions.</a:t>
            </a:r>
          </a:p>
          <a:p>
            <a:pPr marL="13970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55;p27">
            <a:extLst>
              <a:ext uri="{FF2B5EF4-FFF2-40B4-BE49-F238E27FC236}">
                <a16:creationId xmlns:a16="http://schemas.microsoft.com/office/drawing/2014/main" id="{75039C5E-58B7-4F4C-807F-0BC0082E3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9681" y="1582784"/>
            <a:ext cx="5101400" cy="346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6775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03614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 the data points to clusters, once the algorithm converges.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63;p28">
            <a:extLst>
              <a:ext uri="{FF2B5EF4-FFF2-40B4-BE49-F238E27FC236}">
                <a16:creationId xmlns:a16="http://schemas.microsoft.com/office/drawing/2014/main" id="{C4D49BBA-813D-4B25-9197-C23DF3D356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460" y="2033421"/>
            <a:ext cx="5099003" cy="2715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08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610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73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 - Library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10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(cluster)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groups in data</a:t>
            </a: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(ggplot2)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for declaratively creating graphs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factoextra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visualize clusters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91" y="1255650"/>
            <a:ext cx="3884850" cy="2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31305-F1CB-49D5-ABB7-368E6F0678A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274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R 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4260300" cy="1507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Method to validate the number of clusters is the elbow method.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Help finding the appropriate number of clusters in a dataset.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Here, 3 clusters are suggested.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5" y="1282075"/>
            <a:ext cx="4394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9232A-6098-4B62-8948-F94D5CAC4797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Continue…</a:t>
            </a:r>
            <a:endParaRPr lang="en-US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2"/>
          </p:nvPr>
        </p:nvSpPr>
        <p:spPr>
          <a:xfrm>
            <a:off x="335200" y="3943785"/>
            <a:ext cx="7952801" cy="109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it a multidimensional dataset, to visualize cluster plot PCA is used.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dimensionality of a data set consisting of many variables correlated with each other</a:t>
            </a: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3" y="598600"/>
            <a:ext cx="4302715" cy="3082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BC9C27-03AE-440A-AD61-5EDA0E38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92" y="598600"/>
            <a:ext cx="4144306" cy="308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50350-E2F8-42C6-82C3-5FA1BCD3D286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Silhouette Plot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shows for each cluster: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vertical line corresponds to an element.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silhouette width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900"/>
              </a:spcBef>
              <a:spcAft>
                <a:spcPts val="160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1" y="1056559"/>
            <a:ext cx="4311599" cy="399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150" y="2712750"/>
            <a:ext cx="3540150" cy="1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31">
            <a:extLst>
              <a:ext uri="{FF2B5EF4-FFF2-40B4-BE49-F238E27FC236}">
                <a16:creationId xmlns:a16="http://schemas.microsoft.com/office/drawing/2014/main" id="{229A31F7-F14B-49D6-AC43-E3407661D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401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Continue…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B9C4D-0E60-42EB-B25B-E2F8967F745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Python</a:t>
            </a:r>
            <a:endParaRPr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B85B984-13A4-4C43-8C67-2DAD1F00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70" y="863550"/>
            <a:ext cx="5053630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photo, text, showing&#10;&#10;Description automatically generated">
            <a:extLst>
              <a:ext uri="{FF2B5EF4-FFF2-40B4-BE49-F238E27FC236}">
                <a16:creationId xmlns:a16="http://schemas.microsoft.com/office/drawing/2014/main" id="{A8F98CCA-3DB3-4243-AACA-D799BAF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550"/>
            <a:ext cx="3873985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0BCC9-0C88-42CF-A01B-6DDF95089879}"/>
              </a:ext>
            </a:extLst>
          </p:cNvPr>
          <p:cNvSpPr txBox="1"/>
          <p:nvPr/>
        </p:nvSpPr>
        <p:spPr>
          <a:xfrm>
            <a:off x="51155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 along with random centroid 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1AD2F-FEAC-4374-95C3-AE1E35CED287}"/>
              </a:ext>
            </a:extLst>
          </p:cNvPr>
          <p:cNvSpPr txBox="1"/>
          <p:nvPr/>
        </p:nvSpPr>
        <p:spPr>
          <a:xfrm>
            <a:off x="4090370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Assigning new centroid</a:t>
            </a:r>
            <a:endParaRPr lang="en-CA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40ED-1EBF-4E45-9A15-07DEE16EFBDC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8519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8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373761"/>
            <a:ext cx="7426997" cy="4395978"/>
            <a:chOff x="1155481" y="498348"/>
            <a:chExt cx="9902663" cy="5861304"/>
          </a:xfrm>
        </p:grpSpPr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16" name="Oval 9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1143000" y="2082403"/>
            <a:ext cx="6858000" cy="10358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Amazon SageMaker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 Process on AWS</a:t>
            </a: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7972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Objective &amp; Goal</a:t>
            </a:r>
          </a:p>
        </p:txBody>
      </p:sp>
      <p:graphicFrame>
        <p:nvGraphicFramePr>
          <p:cNvPr id="71" name="Google Shape;69;p15">
            <a:extLst>
              <a:ext uri="{FF2B5EF4-FFF2-40B4-BE49-F238E27FC236}">
                <a16:creationId xmlns:a16="http://schemas.microsoft.com/office/drawing/2014/main" id="{E65C7578-0DB3-4231-92DA-87003EAE0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86065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CAC65-F956-4BB0-825F-1CDD166D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2" y="482600"/>
            <a:ext cx="7432115" cy="41782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instances</a:t>
            </a:r>
          </a:p>
        </p:txBody>
      </p:sp>
      <p:pic>
        <p:nvPicPr>
          <p:cNvPr id="4" name="Google Shape;241;p39">
            <a:extLst>
              <a:ext uri="{FF2B5EF4-FFF2-40B4-BE49-F238E27FC236}">
                <a16:creationId xmlns:a16="http://schemas.microsoft.com/office/drawing/2014/main" id="{A18DC5CB-701B-4580-932D-858AB14D033C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428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Instance in pending status</a:t>
            </a:r>
          </a:p>
        </p:txBody>
      </p:sp>
      <p:pic>
        <p:nvPicPr>
          <p:cNvPr id="4" name="Google Shape;248;p40">
            <a:extLst>
              <a:ext uri="{FF2B5EF4-FFF2-40B4-BE49-F238E27FC236}">
                <a16:creationId xmlns:a16="http://schemas.microsoft.com/office/drawing/2014/main" id="{E279117D-EECF-4185-9C5D-E40137F2419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96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Service</a:t>
            </a:r>
          </a:p>
        </p:txBody>
      </p:sp>
      <p:pic>
        <p:nvPicPr>
          <p:cNvPr id="4" name="Google Shape;255;p41">
            <a:extLst>
              <a:ext uri="{FF2B5EF4-FFF2-40B4-BE49-F238E27FC236}">
                <a16:creationId xmlns:a16="http://schemas.microsoft.com/office/drawing/2014/main" id="{7E4D3AA6-B7DB-406B-8EEA-C32C2C4B96AF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8969496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77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Lab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144000" cy="3811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</a:p>
        </p:txBody>
      </p:sp>
      <p:pic>
        <p:nvPicPr>
          <p:cNvPr id="4" name="Google Shape;262;p42">
            <a:extLst>
              <a:ext uri="{FF2B5EF4-FFF2-40B4-BE49-F238E27FC236}">
                <a16:creationId xmlns:a16="http://schemas.microsoft.com/office/drawing/2014/main" id="{8118E7F8-F389-4BF4-BA00-C0E6C2445391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43" y="1256420"/>
            <a:ext cx="8899694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2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71786"/>
            <a:ext cx="9018357" cy="3971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AWS</a:t>
            </a:r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293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7047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412" y="241299"/>
            <a:ext cx="1487100" cy="1154690"/>
          </a:xfrm>
          <a:prstGeom prst="rect">
            <a:avLst/>
          </a:prstGeom>
          <a:noFill/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146" y="1966725"/>
            <a:ext cx="1210843" cy="1159383"/>
          </a:xfrm>
          <a:prstGeom prst="rect">
            <a:avLst/>
          </a:prstGeom>
          <a:noFill/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09310" y="485573"/>
            <a:ext cx="2997729" cy="1566313"/>
          </a:xfrm>
          <a:prstGeom prst="rect">
            <a:avLst/>
          </a:prstGeom>
          <a:noFill/>
        </p:spPr>
      </p:pic>
      <p:pic>
        <p:nvPicPr>
          <p:cNvPr id="290" name="Google Shape;290;p46"/>
          <p:cNvPicPr preferRelativeResize="0"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9831" y="3701052"/>
            <a:ext cx="1000956" cy="1159002"/>
          </a:xfrm>
          <a:prstGeom prst="rect">
            <a:avLst/>
          </a:prstGeom>
          <a:noFill/>
        </p:spPr>
      </p:pic>
      <p:cxnSp>
        <p:nvCxnSpPr>
          <p:cNvPr id="304" name="Straight Connector 1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1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1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1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oogle Shape;294;p46"/>
          <p:cNvPicPr preferRelativeResize="0"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9310" y="3252945"/>
            <a:ext cx="2997729" cy="1146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720075" y="733576"/>
            <a:ext cx="7941325" cy="79698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Future work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169877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439B83-1A93-4C9E-8E42-93249359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5" y="2011824"/>
            <a:ext cx="4116632" cy="24118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02" name="Google Shape;300;p47">
            <a:extLst>
              <a:ext uri="{FF2B5EF4-FFF2-40B4-BE49-F238E27FC236}">
                <a16:creationId xmlns:a16="http://schemas.microsoft.com/office/drawing/2014/main" id="{A0265511-2968-46A8-A493-3368A761D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770776"/>
              </p:ext>
            </p:extLst>
          </p:nvPr>
        </p:nvGraphicFramePr>
        <p:xfrm>
          <a:off x="4471056" y="2011824"/>
          <a:ext cx="4116632" cy="241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DE1F88EA-5B85-4782-9A95-9C738F48E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A9E663-1F8A-406B-B295-B1EF8596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C97561C-9294-4114-A5D6-9CF6CF68A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369277" y="454422"/>
            <a:ext cx="2313633" cy="4234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spc="-50">
                <a:solidFill>
                  <a:srgbClr val="FFFFFF"/>
                </a:solidFill>
              </a:rPr>
              <a:t>Resources: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556512" y="454422"/>
            <a:ext cx="5487212" cy="4234656"/>
          </a:xfrm>
          <a:prstGeom prst="rect">
            <a:avLst/>
          </a:prstGeom>
        </p:spPr>
        <p:txBody>
          <a:bodyPr spcFirstLastPara="1" vert="horz" lIns="0" tIns="45720" rIns="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Getting started with Amazon SageMaker: </a:t>
            </a:r>
            <a:r>
              <a:rPr lang="en-US" sz="1400" u="sng" dirty="0">
                <a:hlinkClick r:id="rId3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Use the Amazon SageMaker SDK: Python: </a:t>
            </a:r>
            <a:r>
              <a:rPr lang="en-US" sz="1400" u="sng" dirty="0">
                <a:hlinkClick r:id="rId4"/>
              </a:rPr>
              <a:t>Link</a:t>
            </a:r>
            <a:endParaRPr lang="en-US" sz="1400" u="sng" dirty="0"/>
          </a:p>
          <a:p>
            <a:pPr defTabSz="914400">
              <a:spcAft>
                <a:spcPts val="600"/>
              </a:spcAft>
              <a:buSzPct val="129000"/>
              <a:buFont typeface="Calibri" panose="020F0502020204030204" pitchFamily="34" charset="0"/>
              <a:buChar char="•"/>
            </a:pPr>
            <a:r>
              <a:rPr lang="en-US" sz="1400" dirty="0"/>
              <a:t>‘Evaluation of Partitioning Clustering Algorithms for Processing Social Media Data in Tourism domain’, </a:t>
            </a:r>
            <a:r>
              <a:rPr lang="en-US" sz="1400" dirty="0" err="1"/>
              <a:t>Shini</a:t>
            </a:r>
            <a:r>
              <a:rPr lang="en-US" sz="1400" dirty="0"/>
              <a:t> </a:t>
            </a:r>
            <a:r>
              <a:rPr lang="en-US" sz="1400" dirty="0" err="1"/>
              <a:t>Renjith</a:t>
            </a:r>
            <a:r>
              <a:rPr lang="en-US" sz="1400" dirty="0"/>
              <a:t>, A. Sreekumar, M. </a:t>
            </a:r>
            <a:r>
              <a:rPr lang="en-US" sz="1400" dirty="0" err="1"/>
              <a:t>Jathavedan</a:t>
            </a:r>
            <a:r>
              <a:rPr lang="en-US" sz="1400" dirty="0"/>
              <a:t>, 2018 IEEE Recent Advances in Intelligent Computational Systems (RAICS) | December 06 - 08, 2018 , Trivandrum </a:t>
            </a:r>
            <a:r>
              <a:rPr lang="en-US" sz="1400" dirty="0">
                <a:hlinkClick r:id="rId5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‘Use and Impact of Online Travel Reviews’, Markus </a:t>
            </a:r>
            <a:r>
              <a:rPr lang="en-US" sz="1400" dirty="0" err="1"/>
              <a:t>Schuckert</a:t>
            </a:r>
            <a:r>
              <a:rPr lang="en-US" sz="1400" dirty="0"/>
              <a:t> , Liu </a:t>
            </a:r>
            <a:r>
              <a:rPr lang="en-US" sz="1400" dirty="0" err="1"/>
              <a:t>XianweiRob</a:t>
            </a:r>
            <a:r>
              <a:rPr lang="en-US" sz="1400" dirty="0"/>
              <a:t> Law </a:t>
            </a:r>
            <a:r>
              <a:rPr lang="en-US" sz="1400" dirty="0">
                <a:hlinkClick r:id="rId6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‘Hospitality and Tourism Online Reviews: Recent Trends and Future Directions’, Ulrike </a:t>
            </a:r>
            <a:r>
              <a:rPr lang="en-US" sz="1400" dirty="0" err="1"/>
              <a:t>Gretzel</a:t>
            </a:r>
            <a:r>
              <a:rPr lang="en-US" sz="1400" dirty="0"/>
              <a:t> , Kyung-</a:t>
            </a:r>
            <a:r>
              <a:rPr lang="en-US" sz="1400" dirty="0" err="1"/>
              <a:t>Hyan</a:t>
            </a:r>
            <a:r>
              <a:rPr lang="en-US" sz="1400" dirty="0"/>
              <a:t> </a:t>
            </a:r>
            <a:r>
              <a:rPr lang="en-US" sz="1400" dirty="0" err="1"/>
              <a:t>Yoo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SageMaker Examples: </a:t>
            </a:r>
            <a:r>
              <a:rPr lang="en-US" sz="1400" u="sng" dirty="0">
                <a:hlinkClick r:id="rId8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vs R Comparison: </a:t>
            </a:r>
            <a:r>
              <a:rPr lang="en-US" sz="1400" u="sng" dirty="0">
                <a:hlinkClick r:id="rId9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Libraries: </a:t>
            </a:r>
            <a:r>
              <a:rPr lang="en-US" sz="1400" u="sng" dirty="0">
                <a:hlinkClick r:id="rId10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R Libraries : </a:t>
            </a:r>
            <a:r>
              <a:rPr lang="en-US" sz="1400" u="sng" dirty="0">
                <a:hlinkClick r:id="rId11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K-means Algorithm: </a:t>
            </a:r>
            <a:r>
              <a:rPr lang="en-US" sz="1400" u="sng" dirty="0">
                <a:hlinkClick r:id="rId12"/>
              </a:rPr>
              <a:t>Link</a:t>
            </a:r>
            <a:endParaRPr lang="en-US" sz="1400" dirty="0"/>
          </a:p>
          <a:p>
            <a:pPr marL="171450" indent="-1714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2247" y="3428412"/>
            <a:ext cx="8179506" cy="83656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QR Code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82247" y="4394355"/>
            <a:ext cx="8179506" cy="372907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100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1000" b="1" dirty="0"/>
              <a:t>Access resources and source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26F4BF-DEF2-4183-A0C8-2E4DBF26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9" y="449606"/>
            <a:ext cx="2646832" cy="26468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40C3C4-090E-4E82-A603-D8C5691D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91" y="450613"/>
            <a:ext cx="2644818" cy="2644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9B10C-F4BC-4CA4-9A85-23985C9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440284"/>
            <a:ext cx="2665476" cy="266547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228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02"/>
    </mc:Choice>
    <mc:Fallback xmlns="">
      <p:transition advTm="860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458" y="1827970"/>
            <a:ext cx="4789083" cy="1269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06529810-5D75-4F93-B7C4-BBDFC454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2" y="45720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5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89499" y="0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69331" y="1518630"/>
            <a:ext cx="5964134" cy="2963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Travel planning has become one of important commercial use.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Many tourists look for some places like malls, restaurants or vacation spots, etc. online in recent times.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Online review plays a critical role in the tourism industry, which mainly offers services and focuses on customer satisfaction.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228600" lvl="0" indent="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rPr lang="en-US" sz="1400" b="1" dirty="0">
                <a:solidFill>
                  <a:srgbClr val="FF0000"/>
                </a:solidFill>
                <a:sym typeface="Times New Roman"/>
              </a:rPr>
              <a:t>No Kaggle Kernels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WorkItemBug">
            <a:extLst>
              <a:ext uri="{FF2B5EF4-FFF2-40B4-BE49-F238E27FC236}">
                <a16:creationId xmlns:a16="http://schemas.microsoft.com/office/drawing/2014/main" id="{DEEDA3C5-340C-419D-9E7C-4B817A8E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8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10D909-C9B1-4A31-85D6-BFFD2301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" y="480061"/>
            <a:ext cx="4653738" cy="5528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28600" lvl="0" defTabSz="914400">
              <a:spcBef>
                <a:spcPct val="0"/>
              </a:spcBef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Oriented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UCI Machine Learning Repository (</a:t>
            </a:r>
            <a:r>
              <a:rPr lang="en-US" sz="14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Link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25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Tuples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5456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52662" y="1319248"/>
            <a:ext cx="4653738" cy="3113845"/>
          </a:xfrm>
          <a:prstGeom prst="rect">
            <a:avLst/>
          </a:prstGeom>
        </p:spPr>
        <p:txBody>
          <a:bodyPr spcFirstLastPara="1" vert="horz" lIns="91440" tIns="45720" rIns="91440" bIns="45720" numCol="2" rtlCol="0" anchorCtr="0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900" dirty="0"/>
              <a:t>Attribute 1 : Unique user id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 : Average ratings on churches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3 : Average ratings on resorts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4 : Average ratings on beaches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5 : Average ratings on parks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6 : Average ratings on theatres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7 : Average ratings on museums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8 : Average ratings on malls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9 : Average ratings on zoo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10 : Average ratings on restaurants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11 : Average ratings on pubs/bars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12 : Average ratings on local services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13 : Average ratings on burger/pizza shops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14 : Average ratings on hotels/other lodgings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15 : Average ratings on juice 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16 : Average ratings on art galleries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17 : Average ratings on dance clubs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18 : Average ratings on swimming pools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19 : Average ratings on gyms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20 : Average ratings on bakeries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21 : Average ratings on beauty &amp; spas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22 : Average ratings on cafes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23 : Average ratings on view points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24 : Average ratings on monuments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25 : Average ratings on gardens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900" dirty="0"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58B23F9E-CFFF-49B9-9B47-35130D5DCA3D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l="1435" r="31808" b="-3"/>
          <a:stretch/>
        </p:blipFill>
        <p:spPr>
          <a:xfrm>
            <a:off x="4891571" y="66241"/>
            <a:ext cx="3999767" cy="2414787"/>
          </a:xfrm>
          <a:prstGeom prst="rect">
            <a:avLst/>
          </a:prstGeom>
          <a:noFill/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0ECF47E-EDA1-4225-A3B4-171EB3BCF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9" r="25918" b="3"/>
          <a:stretch/>
        </p:blipFill>
        <p:spPr>
          <a:xfrm>
            <a:off x="4891571" y="2365930"/>
            <a:ext cx="4182626" cy="277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418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52653" y="454923"/>
            <a:ext cx="7838694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Process Design</a:t>
            </a:r>
          </a:p>
        </p:txBody>
      </p:sp>
      <p:sp>
        <p:nvSpPr>
          <p:cNvPr id="107" name="Rectangle 10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0" name="Google Shape;88;p18">
            <a:extLst>
              <a:ext uri="{FF2B5EF4-FFF2-40B4-BE49-F238E27FC236}">
                <a16:creationId xmlns:a16="http://schemas.microsoft.com/office/drawing/2014/main" id="{7938ECD8-8833-4DB0-93E1-0B8743B0D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152376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07457" y="534201"/>
            <a:ext cx="2528249" cy="4126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Design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228850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Google Shape;94;p19">
            <a:extLst>
              <a:ext uri="{FF2B5EF4-FFF2-40B4-BE49-F238E27FC236}">
                <a16:creationId xmlns:a16="http://schemas.microsoft.com/office/drawing/2014/main" id="{8E8E24F7-AB64-4857-AA48-29E525705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225787"/>
              </p:ext>
            </p:extLst>
          </p:nvPr>
        </p:nvGraphicFramePr>
        <p:xfrm>
          <a:off x="3960018" y="482203"/>
          <a:ext cx="4701779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On-screen Show (16:9)</PresentationFormat>
  <Paragraphs>266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Times New Roman</vt:lpstr>
      <vt:lpstr>Trebuchet MS</vt:lpstr>
      <vt:lpstr>Office Theme</vt:lpstr>
      <vt:lpstr>Retrospect</vt:lpstr>
      <vt:lpstr>Travel Review Ratings</vt:lpstr>
      <vt:lpstr>PowerPoint Presentation</vt:lpstr>
      <vt:lpstr>Objective &amp; Goal</vt:lpstr>
      <vt:lpstr>PowerPoint Presentation</vt:lpstr>
      <vt:lpstr>Dataset overview</vt:lpstr>
      <vt:lpstr>Oriented: UCI Machine Learning Repository (Link) Attributes : 25 Tuples: 5456</vt:lpstr>
      <vt:lpstr>PowerPoint Presentation</vt:lpstr>
      <vt:lpstr>Process Design</vt:lpstr>
      <vt:lpstr>Approach Design</vt:lpstr>
      <vt:lpstr>PowerPoint Presentation</vt:lpstr>
      <vt:lpstr>Visualization Overview </vt:lpstr>
      <vt:lpstr>Continue…</vt:lpstr>
      <vt:lpstr>PowerPoint Presentation</vt:lpstr>
      <vt:lpstr>PowerPoint Presentation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PowerPoint Presentation</vt:lpstr>
      <vt:lpstr>R - Library</vt:lpstr>
      <vt:lpstr>Results - R </vt:lpstr>
      <vt:lpstr>Continue…</vt:lpstr>
      <vt:lpstr>Continue…</vt:lpstr>
      <vt:lpstr>Results - Python</vt:lpstr>
      <vt:lpstr>PowerPoint Presentation</vt:lpstr>
      <vt:lpstr>Amazon SageMaker</vt:lpstr>
      <vt:lpstr>ML Process on AWS</vt:lpstr>
      <vt:lpstr>PowerPoint Presentation</vt:lpstr>
      <vt:lpstr>Dashboard</vt:lpstr>
      <vt:lpstr>Notebook instances</vt:lpstr>
      <vt:lpstr>Instance in pending status</vt:lpstr>
      <vt:lpstr>In Service</vt:lpstr>
      <vt:lpstr>Jupyter Lab</vt:lpstr>
      <vt:lpstr>Jupyter</vt:lpstr>
      <vt:lpstr>Examples</vt:lpstr>
      <vt:lpstr>On AWS</vt:lpstr>
      <vt:lpstr>PowerPoint Presentation</vt:lpstr>
      <vt:lpstr>Technologies Used</vt:lpstr>
      <vt:lpstr>Future work</vt:lpstr>
      <vt:lpstr>Resources:</vt:lpstr>
      <vt:lpstr>QR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Review Ratings</dc:title>
  <dc:creator>vatsal shah</dc:creator>
  <cp:lastModifiedBy>vatsal shah</cp:lastModifiedBy>
  <cp:revision>4</cp:revision>
  <dcterms:created xsi:type="dcterms:W3CDTF">2019-04-09T15:44:51Z</dcterms:created>
  <dcterms:modified xsi:type="dcterms:W3CDTF">2019-04-09T15:45:36Z</dcterms:modified>
</cp:coreProperties>
</file>